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80DB-1AD4-4F01-AC4A-AB2640A96CB0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549D94-1A1A-496C-90B5-041F586D6763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D480DB-1AD4-4F01-AC4A-AB2640A96CB0}" type="slidenum">
              <a:rPr lang="en-GB" smtClean="0"/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Achievements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Friday 20th January 2017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0648"/>
            <a:ext cx="6242304" cy="1999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FFC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Broadlie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Boaz (P1b) received a football medal.</a:t>
            </a:r>
            <a:endParaRPr lang="en-GB" dirty="0" smtClean="0"/>
          </a:p>
          <a:p>
            <a:r>
              <a:rPr lang="en-GB" dirty="0" smtClean="0"/>
              <a:t>Scarlett (P2b) won a medal at Taekwon-Do.</a:t>
            </a:r>
            <a:endParaRPr lang="en-GB" dirty="0" smtClean="0"/>
          </a:p>
          <a:p>
            <a:r>
              <a:rPr lang="en-GB" dirty="0" smtClean="0"/>
              <a:t>Amber (P1b) won an award for play addition.</a:t>
            </a:r>
            <a:endParaRPr lang="en-GB" dirty="0" smtClean="0"/>
          </a:p>
          <a:p>
            <a:r>
              <a:rPr lang="en-GB" dirty="0" smtClean="0"/>
              <a:t>Jamie (P3a) was a magician's assistant.</a:t>
            </a:r>
            <a:endParaRPr lang="en-GB" dirty="0" smtClean="0"/>
          </a:p>
          <a:p>
            <a:r>
              <a:rPr lang="en-GB" dirty="0" smtClean="0"/>
              <a:t>Phoebe received an award for horse riding.</a:t>
            </a:r>
            <a:endParaRPr lang="en-GB" dirty="0" smtClean="0"/>
          </a:p>
        </p:txBody>
      </p:sp>
      <p:sp>
        <p:nvSpPr>
          <p:cNvPr id="2" name="Content Placeholder 1"/>
          <p:cNvSpPr/>
          <p:nvPr>
            <p:ph sz="half" idx="1"/>
          </p:nvPr>
        </p:nvSpPr>
        <p:spPr/>
        <p:txBody>
          <a:bodyPr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A37"/>
            </a:gs>
            <a:gs pos="43000">
              <a:srgbClr val="00B05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Kingston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ym typeface="+mn-ea"/>
              </a:rPr>
              <a:t>Jayden (P4b) has adopted an animal!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ym typeface="+mn-ea"/>
              </a:rPr>
              <a:t>Chloe (P5b) received a Brownie Badge.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0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Harelaw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Connor (P3b) won a book</a:t>
            </a: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0C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Caldwell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Jessica (P1a) received an award for dancing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Harry (P3a) was awarded an Aqua's Badge for marching</a:t>
            </a: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460</Words>
  <Application>WPS Presentation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Symbol</vt:lpstr>
      <vt:lpstr>Candara</vt:lpstr>
      <vt:lpstr>Microsoft YaHei</vt:lpstr>
      <vt:lpstr>Calibri</vt:lpstr>
      <vt:lpstr>Office Theme</vt:lpstr>
      <vt:lpstr>Waveform</vt:lpstr>
      <vt:lpstr>Achievements</vt:lpstr>
      <vt:lpstr>Broadlie</vt:lpstr>
      <vt:lpstr>Kingston</vt:lpstr>
      <vt:lpstr>Harelaw</vt:lpstr>
      <vt:lpstr>Caldwell 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</dc:title>
  <dc:creator>David Bonnar</dc:creator>
  <cp:lastModifiedBy>davie</cp:lastModifiedBy>
  <cp:revision>15</cp:revision>
  <dcterms:created xsi:type="dcterms:W3CDTF">2016-09-07T13:45:00Z</dcterms:created>
  <dcterms:modified xsi:type="dcterms:W3CDTF">2017-02-06T12:37:55Z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2057-10.2.0.5811</vt:lpwstr>
  </property>
</Properties>
</file>