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15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615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871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665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04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468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8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290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230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879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49D94-1A1A-496C-90B5-041F586D6763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80DB-1AD4-4F01-AC4A-AB2640A96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657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49D94-1A1A-496C-90B5-041F586D6763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480DB-1AD4-4F01-AC4A-AB2640A96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92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2549D94-1A1A-496C-90B5-041F586D6763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ED480DB-1AD4-4F01-AC4A-AB2640A96CB0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000" dirty="0" smtClean="0"/>
              <a:t>Achievements</a:t>
            </a:r>
            <a:endParaRPr lang="en-GB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Friday 2</a:t>
            </a:r>
            <a:r>
              <a:rPr lang="en-GB" sz="3200" baseline="30000" dirty="0" smtClean="0"/>
              <a:t>nd</a:t>
            </a:r>
            <a:r>
              <a:rPr lang="en-GB" sz="3200" dirty="0" smtClean="0"/>
              <a:t> September 2016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60648"/>
            <a:ext cx="6242304" cy="199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8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rgbClr val="FFC000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Broadlie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4038600" cy="4536504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Theo </a:t>
            </a:r>
            <a:r>
              <a:rPr lang="en-GB" dirty="0" smtClean="0"/>
              <a:t>swam </a:t>
            </a:r>
            <a:r>
              <a:rPr lang="en-GB" dirty="0" smtClean="0"/>
              <a:t>10 metres</a:t>
            </a:r>
          </a:p>
        </p:txBody>
      </p:sp>
    </p:spTree>
    <p:extLst>
      <p:ext uri="{BB962C8B-B14F-4D97-AF65-F5344CB8AC3E}">
        <p14:creationId xmlns:p14="http://schemas.microsoft.com/office/powerpoint/2010/main" val="23995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A37"/>
            </a:gs>
            <a:gs pos="43000">
              <a:srgbClr val="00B050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Kingston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Andrew </a:t>
            </a:r>
            <a:r>
              <a:rPr lang="en-GB" dirty="0" smtClean="0"/>
              <a:t>swam </a:t>
            </a:r>
            <a:r>
              <a:rPr lang="en-GB" dirty="0" smtClean="0"/>
              <a:t>50 metres breaststroke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824"/>
            <a:ext cx="4038600" cy="4320480"/>
          </a:xfrm>
        </p:spPr>
      </p:pic>
    </p:spTree>
    <p:extLst>
      <p:ext uri="{BB962C8B-B14F-4D97-AF65-F5344CB8AC3E}">
        <p14:creationId xmlns:p14="http://schemas.microsoft.com/office/powerpoint/2010/main" val="141764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FF0000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Harelaw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Steven received a badge at Cubs</a:t>
            </a:r>
          </a:p>
          <a:p>
            <a:r>
              <a:rPr lang="en-GB" dirty="0" smtClean="0"/>
              <a:t>Kyle won a medal at football</a:t>
            </a:r>
          </a:p>
          <a:p>
            <a:r>
              <a:rPr lang="en-GB" dirty="0" smtClean="0"/>
              <a:t>Cole was given his medal for swimming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2816"/>
            <a:ext cx="4038600" cy="4104456"/>
          </a:xfrm>
        </p:spPr>
      </p:pic>
    </p:spTree>
    <p:extLst>
      <p:ext uri="{BB962C8B-B14F-4D97-AF65-F5344CB8AC3E}">
        <p14:creationId xmlns:p14="http://schemas.microsoft.com/office/powerpoint/2010/main" val="347079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000">
              <a:srgbClr val="0070C0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Caldwell 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Harry took part in a Boys Brigade march</a:t>
            </a:r>
          </a:p>
          <a:p>
            <a:r>
              <a:rPr lang="en-GB" dirty="0" smtClean="0"/>
              <a:t>Robbie showed off his football medals</a:t>
            </a:r>
          </a:p>
          <a:p>
            <a:r>
              <a:rPr lang="en-GB" dirty="0" smtClean="0"/>
              <a:t>Hazel won trophies and rosettes at Pony Club</a:t>
            </a:r>
          </a:p>
          <a:p>
            <a:r>
              <a:rPr lang="en-GB" dirty="0" smtClean="0"/>
              <a:t>Jaime received a medal at football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4038600" cy="4032448"/>
          </a:xfrm>
        </p:spPr>
      </p:pic>
    </p:spTree>
    <p:extLst>
      <p:ext uri="{BB962C8B-B14F-4D97-AF65-F5344CB8AC3E}">
        <p14:creationId xmlns:p14="http://schemas.microsoft.com/office/powerpoint/2010/main" val="91514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75</TotalTime>
  <Words>65</Words>
  <Application>Microsoft Office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Waveform</vt:lpstr>
      <vt:lpstr>Achievements</vt:lpstr>
      <vt:lpstr>Broadlie</vt:lpstr>
      <vt:lpstr>Kingston</vt:lpstr>
      <vt:lpstr>Harelaw</vt:lpstr>
      <vt:lpstr>Caldwell </vt:lpstr>
    </vt:vector>
  </TitlesOfParts>
  <Company>East Renfrewshire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Achievements</dc:title>
  <dc:creator>David Bonnar</dc:creator>
  <cp:lastModifiedBy>David Bonnar</cp:lastModifiedBy>
  <cp:revision>7</cp:revision>
  <dcterms:created xsi:type="dcterms:W3CDTF">2016-09-07T13:45:24Z</dcterms:created>
  <dcterms:modified xsi:type="dcterms:W3CDTF">2016-09-16T12:01:07Z</dcterms:modified>
</cp:coreProperties>
</file>