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7"/>
  </p:notesMasterIdLst>
  <p:sldIdLst>
    <p:sldId id="256" r:id="rId4"/>
    <p:sldId id="257" r:id="rId5"/>
    <p:sldId id="258" r:id="rId6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/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18"/>
          <p:cNvSpPr/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22"/>
          <p:cNvSpPr/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26"/>
          <p:cNvSpPr/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 useBgFill="1">
        <p:nvSpPr>
          <p:cNvPr id="13" name="Freeform 10"/>
          <p:cNvSpPr/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49D94-1A1A-496C-90B5-041F586D6763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480DB-1AD4-4F01-AC4A-AB2640A96CB0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2549D94-1A1A-496C-90B5-041F586D6763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ED480DB-1AD4-4F01-AC4A-AB2640A96CB0}" type="slidenum">
              <a:rPr lang="en-GB" smtClean="0"/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58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98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/>
              <a:t>Achievements</a:t>
            </a:r>
            <a:endParaRPr lang="en-GB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Friday 17th March 2017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60648"/>
            <a:ext cx="6242304" cy="1999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000">
              <a:srgbClr val="FFC000"/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Broadlie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Aaron received badges from Cubs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Cody was awarded a swimming badge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Eilidh won a football trophy</a:t>
            </a:r>
            <a:endParaRPr lang="en-GB" dirty="0" smtClean="0"/>
          </a:p>
        </p:txBody>
      </p:sp>
      <p:pic>
        <p:nvPicPr>
          <p:cNvPr id="5" name="Content Placeholder 4" descr="IMG_081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57200" y="1697355"/>
            <a:ext cx="4038600" cy="4104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A37"/>
            </a:gs>
            <a:gs pos="43000">
              <a:srgbClr val="00B050"/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Kingston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/>
          </a:bodyPr>
          <a:lstStyle/>
          <a:p>
            <a:endParaRPr lang="en-GB" dirty="0" smtClean="0"/>
          </a:p>
          <a:p>
            <a:r>
              <a:rPr lang="en-GB" dirty="0" smtClean="0"/>
              <a:t>Amy passed her level 7 gymnastics</a:t>
            </a:r>
            <a:endParaRPr lang="en-GB" dirty="0" smtClean="0"/>
          </a:p>
          <a:p>
            <a:r>
              <a:rPr lang="en-GB" dirty="0" smtClean="0"/>
              <a:t>Abigail also passed her level 7 gymnastics</a:t>
            </a:r>
            <a:endParaRPr lang="en-GB" dirty="0" smtClean="0"/>
          </a:p>
          <a:p>
            <a:r>
              <a:rPr lang="en-GB" dirty="0" smtClean="0"/>
              <a:t>Molly was awarded Brownie badges</a:t>
            </a:r>
            <a:endParaRPr lang="en-GB" dirty="0" smtClean="0"/>
          </a:p>
          <a:p>
            <a:r>
              <a:rPr lang="en-GB" dirty="0" smtClean="0"/>
              <a:t>Emily achieved 6 Brownie badges</a:t>
            </a:r>
            <a:endParaRPr lang="en-GB" dirty="0" smtClean="0"/>
          </a:p>
          <a:p>
            <a:r>
              <a:rPr lang="en-GB" dirty="0" smtClean="0"/>
              <a:t>Hannah passed level 9 and 10 in Ice Skating</a:t>
            </a:r>
            <a:endParaRPr lang="en-GB" dirty="0" smtClean="0"/>
          </a:p>
          <a:p>
            <a:r>
              <a:rPr lang="en-GB" dirty="0" smtClean="0"/>
              <a:t>Max was awarded his disability badge in Cubs</a:t>
            </a:r>
            <a:endParaRPr lang="en-GB" dirty="0" smtClean="0"/>
          </a:p>
        </p:txBody>
      </p:sp>
      <p:pic>
        <p:nvPicPr>
          <p:cNvPr id="5" name="Content Placeholder 4" descr="IMG_0821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57200" y="1724025"/>
            <a:ext cx="4038600" cy="4145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FF0000"/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Harelaw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Kyla was awarded 3 Brownie badges</a:t>
            </a:r>
            <a:endParaRPr lang="en-GB" dirty="0" smtClean="0"/>
          </a:p>
        </p:txBody>
      </p:sp>
      <p:pic>
        <p:nvPicPr>
          <p:cNvPr id="7" name="Content Placeholder 6" descr="IMG_0820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57200" y="1704975"/>
            <a:ext cx="4038600" cy="4142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0070C0"/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Caldwell 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Iris was awarded a certificate for dancing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Isabella received Brownie badges including her promise badge</a:t>
            </a:r>
            <a:endParaRPr lang="en-GB" dirty="0" smtClean="0"/>
          </a:p>
        </p:txBody>
      </p:sp>
      <p:pic>
        <p:nvPicPr>
          <p:cNvPr id="4" name="Content Placeholder 3" descr="IMG_0817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57200" y="2081530"/>
            <a:ext cx="4038600" cy="3562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GB" altLang="en-US"/>
              <a:t>Netball Team</a:t>
            </a:r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endParaRPr lang="en-GB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r>
              <a:rPr lang="en-GB" altLang="en-US"/>
              <a:t>We also had a special team achievement as our netball team represented our school at an Eastwood cluster tournament.</a:t>
            </a:r>
            <a:endParaRPr lang="en-GB" altLang="en-US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647</Words>
  <Application>WPS Presentation</Application>
  <PresentationFormat>On-screen Show (4:3)</PresentationFormat>
  <Paragraphs>35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Arial</vt:lpstr>
      <vt:lpstr>SimSun</vt:lpstr>
      <vt:lpstr>Wingdings</vt:lpstr>
      <vt:lpstr>Symbol</vt:lpstr>
      <vt:lpstr>Candara</vt:lpstr>
      <vt:lpstr>Microsoft YaHei</vt:lpstr>
      <vt:lpstr>Calibri</vt:lpstr>
      <vt:lpstr>Office Theme</vt:lpstr>
      <vt:lpstr>Waveform</vt:lpstr>
      <vt:lpstr>Achievements</vt:lpstr>
      <vt:lpstr>Broadlie</vt:lpstr>
      <vt:lpstr>Kingston</vt:lpstr>
      <vt:lpstr>Harelaw</vt:lpstr>
      <vt:lpstr>Caldwell </vt:lpstr>
      <vt:lpstr>Netball Team</vt:lpstr>
    </vt:vector>
  </TitlesOfParts>
  <Company>East Renfrewshire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Achievements</dc:title>
  <dc:creator>David Bonnar</dc:creator>
  <cp:lastModifiedBy>davie</cp:lastModifiedBy>
  <cp:revision>15</cp:revision>
  <dcterms:created xsi:type="dcterms:W3CDTF">2016-09-07T13:45:00Z</dcterms:created>
  <dcterms:modified xsi:type="dcterms:W3CDTF">2017-03-19T21:57:07Z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2057-10.2.0.5811</vt:lpwstr>
  </property>
</Properties>
</file>