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1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87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65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46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8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9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3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87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5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92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549D94-1A1A-496C-90B5-041F586D6763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Achievements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Friday 9th September 2016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0648"/>
            <a:ext cx="6242304" cy="199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1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rgbClr val="FFC0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Broadlie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Zara completed the summer reading challenge.</a:t>
            </a:r>
          </a:p>
          <a:p>
            <a:r>
              <a:rPr lang="en-GB" dirty="0" smtClean="0"/>
              <a:t>Ollie’s dog got 4</a:t>
            </a:r>
            <a:r>
              <a:rPr lang="en-GB" baseline="30000" dirty="0" smtClean="0"/>
              <a:t>th</a:t>
            </a:r>
            <a:r>
              <a:rPr lang="en-GB" dirty="0" smtClean="0"/>
              <a:t> place in the cattle show</a:t>
            </a:r>
            <a:r>
              <a:rPr lang="en-GB" dirty="0" smtClean="0"/>
              <a:t>.</a:t>
            </a:r>
          </a:p>
          <a:p>
            <a:r>
              <a:rPr lang="en-GB" dirty="0" smtClean="0"/>
              <a:t>Katy, </a:t>
            </a:r>
            <a:r>
              <a:rPr lang="en-GB" dirty="0" err="1" smtClean="0"/>
              <a:t>Niamh</a:t>
            </a:r>
            <a:r>
              <a:rPr lang="en-GB" dirty="0" smtClean="0"/>
              <a:t> &amp; </a:t>
            </a:r>
            <a:r>
              <a:rPr lang="en-GB" dirty="0" err="1" smtClean="0"/>
              <a:t>Callum</a:t>
            </a:r>
            <a:r>
              <a:rPr lang="en-GB" dirty="0" smtClean="0"/>
              <a:t> took part in the Scottish Maths Challenge.</a:t>
            </a:r>
            <a:endParaRPr lang="en-GB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4038600" cy="3676848"/>
          </a:xfrm>
        </p:spPr>
      </p:pic>
    </p:spTree>
    <p:extLst>
      <p:ext uri="{BB962C8B-B14F-4D97-AF65-F5344CB8AC3E}">
        <p14:creationId xmlns:p14="http://schemas.microsoft.com/office/powerpoint/2010/main" val="23995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A37"/>
            </a:gs>
            <a:gs pos="43000">
              <a:srgbClr val="00B05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Kingston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Austin got a running medal.</a:t>
            </a:r>
          </a:p>
          <a:p>
            <a:r>
              <a:rPr lang="en-GB" dirty="0" smtClean="0"/>
              <a:t>Hannah has an </a:t>
            </a:r>
            <a:r>
              <a:rPr lang="en-GB" dirty="0" smtClean="0"/>
              <a:t>Ice </a:t>
            </a:r>
            <a:r>
              <a:rPr lang="en-GB" dirty="0"/>
              <a:t>S</a:t>
            </a:r>
            <a:r>
              <a:rPr lang="en-GB" dirty="0" smtClean="0"/>
              <a:t>kating </a:t>
            </a:r>
            <a:r>
              <a:rPr lang="en-GB" dirty="0" smtClean="0"/>
              <a:t>certificate.</a:t>
            </a:r>
          </a:p>
          <a:p>
            <a:r>
              <a:rPr lang="en-GB" dirty="0" smtClean="0"/>
              <a:t>Erin </a:t>
            </a:r>
            <a:r>
              <a:rPr lang="en-GB" dirty="0" smtClean="0"/>
              <a:t>received</a:t>
            </a:r>
            <a:r>
              <a:rPr lang="en-GB" dirty="0" smtClean="0"/>
              <a:t> </a:t>
            </a:r>
            <a:r>
              <a:rPr lang="en-GB" dirty="0" smtClean="0"/>
              <a:t>a MACS badge.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4038600" cy="3604840"/>
          </a:xfrm>
        </p:spPr>
      </p:pic>
    </p:spTree>
    <p:extLst>
      <p:ext uri="{BB962C8B-B14F-4D97-AF65-F5344CB8AC3E}">
        <p14:creationId xmlns:p14="http://schemas.microsoft.com/office/powerpoint/2010/main" val="14176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00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Harelaw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Isla has a certificate for completing the summer reading challenge.</a:t>
            </a:r>
          </a:p>
          <a:p>
            <a:r>
              <a:rPr lang="en-GB" dirty="0" smtClean="0"/>
              <a:t>Aaron has a swimming medal.</a:t>
            </a:r>
          </a:p>
          <a:p>
            <a:endParaRPr lang="en-GB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4038600" cy="3676848"/>
          </a:xfrm>
        </p:spPr>
      </p:pic>
    </p:spTree>
    <p:extLst>
      <p:ext uri="{BB962C8B-B14F-4D97-AF65-F5344CB8AC3E}">
        <p14:creationId xmlns:p14="http://schemas.microsoft.com/office/powerpoint/2010/main" val="34707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0C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Caldwell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Isabella completed the summer reading challenge.</a:t>
            </a:r>
          </a:p>
          <a:p>
            <a:r>
              <a:rPr lang="en-GB" smtClean="0"/>
              <a:t>Ollie swam 10 metres.</a:t>
            </a:r>
            <a:endParaRPr lang="en-GB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8800"/>
            <a:ext cx="4038600" cy="3748856"/>
          </a:xfrm>
        </p:spPr>
      </p:pic>
    </p:spTree>
    <p:extLst>
      <p:ext uri="{BB962C8B-B14F-4D97-AF65-F5344CB8AC3E}">
        <p14:creationId xmlns:p14="http://schemas.microsoft.com/office/powerpoint/2010/main" val="9151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144</TotalTime>
  <Words>87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Waveform</vt:lpstr>
      <vt:lpstr>Achievements</vt:lpstr>
      <vt:lpstr>Broadlie</vt:lpstr>
      <vt:lpstr>Kingston</vt:lpstr>
      <vt:lpstr>Harelaw</vt:lpstr>
      <vt:lpstr>Caldwell 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Achievements</dc:title>
  <dc:creator>David Bonnar</dc:creator>
  <cp:lastModifiedBy>David Bonnar</cp:lastModifiedBy>
  <cp:revision>11</cp:revision>
  <dcterms:created xsi:type="dcterms:W3CDTF">2016-09-07T13:45:24Z</dcterms:created>
  <dcterms:modified xsi:type="dcterms:W3CDTF">2016-09-16T11:58:05Z</dcterms:modified>
</cp:coreProperties>
</file>