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Achievements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Friday 13th January 2017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0648"/>
            <a:ext cx="6242304" cy="1999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rgbClr val="FFC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Broadlie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Jamie (P3a) received a swimming medal.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Grace (P5a) achieved her Bronze level award from Studyladder</a:t>
            </a:r>
            <a:endParaRPr lang="en-GB" dirty="0" smtClean="0"/>
          </a:p>
        </p:txBody>
      </p:sp>
      <p:sp>
        <p:nvSpPr>
          <p:cNvPr id="2" name="Content Placeholder 1"/>
          <p:cNvSpPr/>
          <p:nvPr>
            <p:ph sz="half" idx="1"/>
          </p:nvPr>
        </p:nvSpPr>
        <p:spPr/>
        <p:txBody>
          <a:bodyPr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A37"/>
            </a:gs>
            <a:gs pos="43000">
              <a:srgbClr val="00B05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Kingston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Molly (P3a) was highly commended for Freestyle Dance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Jessica (P4a) was highly commended for Jazz Dance</a:t>
            </a:r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0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Harelaw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Kayden (P1a) was given a football trophy.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Tia (P5b) was highly commended for Freestyle Dance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0C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Caldwell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Harry (P3a) received a football Trophy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Ross (P6a) also received a football trophy</a:t>
            </a:r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438</Words>
  <Application>WPS Presentation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Symbol</vt:lpstr>
      <vt:lpstr>Candara</vt:lpstr>
      <vt:lpstr>Microsoft YaHei</vt:lpstr>
      <vt:lpstr>Calibri</vt:lpstr>
      <vt:lpstr>Office Theme</vt:lpstr>
      <vt:lpstr>Waveform</vt:lpstr>
      <vt:lpstr>Achievements</vt:lpstr>
      <vt:lpstr>Broadlie</vt:lpstr>
      <vt:lpstr>Kingston</vt:lpstr>
      <vt:lpstr>Harelaw</vt:lpstr>
      <vt:lpstr>Caldwell 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</dc:title>
  <dc:creator>David Bonnar</dc:creator>
  <cp:lastModifiedBy>davie</cp:lastModifiedBy>
  <cp:revision>14</cp:revision>
  <dcterms:created xsi:type="dcterms:W3CDTF">2016-09-07T13:45:00Z</dcterms:created>
  <dcterms:modified xsi:type="dcterms:W3CDTF">2017-02-06T12:16:57Z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2057-10.2.0.5811</vt:lpwstr>
  </property>
</Properties>
</file>