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80DB-1AD4-4F01-AC4A-AB2640A96CB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49D94-1A1A-496C-90B5-041F586D6763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D480DB-1AD4-4F01-AC4A-AB2640A96CB0}" type="slidenum">
              <a:rPr lang="en-GB" smtClean="0"/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Achievements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Friday 10th March 2017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242304" cy="19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FFC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Broadlie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Jamie won a medal at Irish Dancing</a:t>
            </a:r>
            <a:endParaRPr lang="en-GB" dirty="0" smtClean="0"/>
          </a:p>
          <a:p>
            <a:r>
              <a:rPr lang="en-GB" dirty="0" smtClean="0"/>
              <a:t>Alexander swan 400 metres</a:t>
            </a:r>
            <a:endParaRPr lang="en-GB" dirty="0" smtClean="0"/>
          </a:p>
          <a:p>
            <a:r>
              <a:rPr lang="en-GB" dirty="0" smtClean="0"/>
              <a:t>Ben won a medal at football</a:t>
            </a:r>
            <a:endParaRPr lang="en-GB" dirty="0" smtClean="0"/>
          </a:p>
          <a:p>
            <a:r>
              <a:rPr lang="en-GB" dirty="0" smtClean="0"/>
              <a:t>Tyeghan received 2 certificates at Girl Guides</a:t>
            </a:r>
            <a:endParaRPr lang="en-GB" dirty="0" smtClean="0"/>
          </a:p>
        </p:txBody>
      </p:sp>
      <p:pic>
        <p:nvPicPr>
          <p:cNvPr id="4" name="Content Placeholder 3" descr="IMG_009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232410" y="1914525"/>
            <a:ext cx="4813300" cy="361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A37"/>
            </a:gs>
            <a:gs pos="43000">
              <a:srgbClr val="00B05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Kingston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Iona received her level 2 swimming award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Molly received her level 4 swimming award</a:t>
            </a:r>
            <a:endParaRPr lang="en-GB" dirty="0" smtClean="0"/>
          </a:p>
        </p:txBody>
      </p:sp>
      <p:pic>
        <p:nvPicPr>
          <p:cNvPr id="4" name="Content Placeholder 3" descr="IMG_010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193040" y="2185670"/>
            <a:ext cx="4689475" cy="351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0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Harelaw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achievements this week</a:t>
            </a:r>
            <a:endParaRPr lang="en-GB" dirty="0" smtClean="0"/>
          </a:p>
        </p:txBody>
      </p:sp>
      <p:sp>
        <p:nvSpPr>
          <p:cNvPr id="2" name="Content Placeholder 1"/>
          <p:cNvSpPr/>
          <p:nvPr>
            <p:ph sz="half"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0C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Caldwell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Katelyn passed her dancing exams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Scott won a medal for ?</a:t>
            </a:r>
            <a:endParaRPr lang="en-GB" dirty="0" smtClean="0"/>
          </a:p>
        </p:txBody>
      </p:sp>
      <p:pic>
        <p:nvPicPr>
          <p:cNvPr id="4" name="Content Placeholder 3" descr="IMG_0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5400000">
            <a:off x="151765" y="2228850"/>
            <a:ext cx="5026660" cy="376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360</Words>
  <Application>WPS Presentation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Symbol</vt:lpstr>
      <vt:lpstr>Candara</vt:lpstr>
      <vt:lpstr>Microsoft YaHei</vt:lpstr>
      <vt:lpstr>Calibri</vt:lpstr>
      <vt:lpstr>Office Theme</vt:lpstr>
      <vt:lpstr>Waveform</vt:lpstr>
      <vt:lpstr>Achievements</vt:lpstr>
      <vt:lpstr>Broadlie</vt:lpstr>
      <vt:lpstr>Kingston</vt:lpstr>
      <vt:lpstr>Harelaw</vt:lpstr>
      <vt:lpstr>Caldwell 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</dc:title>
  <dc:creator>David Bonnar</dc:creator>
  <cp:lastModifiedBy>davie</cp:lastModifiedBy>
  <cp:revision>14</cp:revision>
  <dcterms:created xsi:type="dcterms:W3CDTF">2016-09-07T13:45:00Z</dcterms:created>
  <dcterms:modified xsi:type="dcterms:W3CDTF">2017-03-19T18:38:12Z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2057-10.2.0.5811</vt:lpwstr>
  </property>
</Properties>
</file>