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5433-7D5D-4C8F-BE02-10CFCA17807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65AD-0D41-48A7-96DE-53A503A6528E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5433-7D5D-4C8F-BE02-10CFCA17807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65AD-0D41-48A7-96DE-53A503A652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5433-7D5D-4C8F-BE02-10CFCA17807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65AD-0D41-48A7-96DE-53A503A652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5433-7D5D-4C8F-BE02-10CFCA17807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65AD-0D41-48A7-96DE-53A503A652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5433-7D5D-4C8F-BE02-10CFCA17807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65AD-0D41-48A7-96DE-53A503A6528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5433-7D5D-4C8F-BE02-10CFCA17807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65AD-0D41-48A7-96DE-53A503A652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5433-7D5D-4C8F-BE02-10CFCA17807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65AD-0D41-48A7-96DE-53A503A652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5433-7D5D-4C8F-BE02-10CFCA17807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65AD-0D41-48A7-96DE-53A503A652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5433-7D5D-4C8F-BE02-10CFCA17807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65AD-0D41-48A7-96DE-53A503A652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5433-7D5D-4C8F-BE02-10CFCA17807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65AD-0D41-48A7-96DE-53A503A6528E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5433-7D5D-4C8F-BE02-10CFCA17807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65AD-0D41-48A7-96DE-53A503A6528E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C065433-7D5D-4C8F-BE02-10CFCA17807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6AB65AD-0D41-48A7-96DE-53A503A6528E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861048"/>
            <a:ext cx="2613646" cy="27131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7584" y="2276872"/>
            <a:ext cx="3744416" cy="136815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RRS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148064" y="259482"/>
            <a:ext cx="3816424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Campbell Ferns</a:t>
            </a:r>
            <a:br>
              <a:rPr lang="en-GB" sz="3200" dirty="0"/>
            </a:br>
            <a:r>
              <a:rPr lang="en-GB" sz="3200" dirty="0"/>
              <a:t>Boyd Forbes</a:t>
            </a:r>
            <a:br>
              <a:rPr lang="en-GB" sz="3200" dirty="0"/>
            </a:br>
            <a:r>
              <a:rPr lang="en-GB" sz="3200" dirty="0" err="1"/>
              <a:t>Wojciech</a:t>
            </a:r>
            <a:r>
              <a:rPr lang="en-GB" sz="3200" dirty="0"/>
              <a:t> </a:t>
            </a:r>
            <a:r>
              <a:rPr lang="en-GB" sz="3200" dirty="0" err="1"/>
              <a:t>Piorkowski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Ellie McMillan &amp; Heather </a:t>
            </a:r>
            <a:r>
              <a:rPr lang="en-GB" sz="3200" dirty="0" err="1"/>
              <a:t>Gourlay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Thomas </a:t>
            </a:r>
            <a:r>
              <a:rPr lang="en-GB" sz="3200" dirty="0" err="1"/>
              <a:t>Lappin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Kyle Gibson</a:t>
            </a:r>
            <a:br>
              <a:rPr lang="en-GB" sz="3200" dirty="0"/>
            </a:br>
            <a:r>
              <a:rPr lang="en-GB" sz="3200" dirty="0" err="1"/>
              <a:t>Botan</a:t>
            </a:r>
            <a:r>
              <a:rPr lang="en-GB" sz="3200" dirty="0"/>
              <a:t> </a:t>
            </a:r>
            <a:r>
              <a:rPr lang="en-GB" sz="3200" dirty="0" err="1"/>
              <a:t>Demir</a:t>
            </a:r>
            <a:r>
              <a:rPr lang="en-GB" sz="3200" dirty="0"/>
              <a:t> &amp; Tess </a:t>
            </a:r>
            <a:r>
              <a:rPr lang="en-GB" sz="3200" dirty="0" err="1"/>
              <a:t>McVicker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Cara Shields </a:t>
            </a:r>
            <a:br>
              <a:rPr lang="en-GB" sz="3200" dirty="0"/>
            </a:br>
            <a:r>
              <a:rPr lang="en-GB" sz="3200" dirty="0"/>
              <a:t>Nicole Harkins</a:t>
            </a:r>
            <a:br>
              <a:rPr lang="en-GB" sz="3200" dirty="0"/>
            </a:br>
            <a:r>
              <a:rPr lang="en-GB" sz="3200" dirty="0"/>
              <a:t>Chloe Colquhoun</a:t>
            </a:r>
            <a:br>
              <a:rPr lang="en-GB" sz="3200" dirty="0"/>
            </a:br>
            <a:r>
              <a:rPr lang="en-GB" sz="3200" dirty="0"/>
              <a:t>Christopher Gallagher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924779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132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Campbell</dc:creator>
  <cp:lastModifiedBy>Linda Campbell</cp:lastModifiedBy>
  <cp:revision>5</cp:revision>
  <cp:lastPrinted>2015-08-28T09:46:28Z</cp:lastPrinted>
  <dcterms:created xsi:type="dcterms:W3CDTF">2014-08-27T08:23:06Z</dcterms:created>
  <dcterms:modified xsi:type="dcterms:W3CDTF">2015-08-28T09:46:29Z</dcterms:modified>
</cp:coreProperties>
</file>