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EB9BF-A73E-4F24-9EBD-7F5AEAEC78FB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1EFAD23-0B1F-47A4-9C17-258E4E357A4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>Fair Trade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12976"/>
            <a:ext cx="2660303" cy="27869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26064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Rosie Jenks   </a:t>
            </a:r>
            <a:r>
              <a:rPr lang="en-GB" sz="2400" b="1" dirty="0" err="1"/>
              <a:t>Callum</a:t>
            </a:r>
            <a:r>
              <a:rPr lang="en-GB" sz="2400" b="1" dirty="0"/>
              <a:t> McEwan  Alisha </a:t>
            </a:r>
            <a:r>
              <a:rPr lang="en-GB" sz="2400" b="1" dirty="0" err="1"/>
              <a:t>Gattu</a:t>
            </a:r>
            <a:endParaRPr lang="en-GB" sz="2400" b="1" dirty="0"/>
          </a:p>
          <a:p>
            <a:r>
              <a:rPr lang="en-GB" sz="2400" b="1" dirty="0" err="1" smtClean="0"/>
              <a:t>Lochlan</a:t>
            </a:r>
            <a:r>
              <a:rPr lang="en-GB" sz="2400" b="1" dirty="0"/>
              <a:t> Kidd    </a:t>
            </a:r>
            <a:r>
              <a:rPr lang="en-GB" sz="2400" b="1" dirty="0" err="1"/>
              <a:t>Calum</a:t>
            </a:r>
            <a:r>
              <a:rPr lang="en-GB" sz="2400" b="1" dirty="0"/>
              <a:t> </a:t>
            </a:r>
            <a:r>
              <a:rPr lang="en-GB" sz="2400" b="1" dirty="0" err="1"/>
              <a:t>MacBeth</a:t>
            </a:r>
            <a:endParaRPr lang="en-GB" sz="2400" b="1" dirty="0"/>
          </a:p>
          <a:p>
            <a:r>
              <a:rPr lang="en-GB" sz="2400" b="1" dirty="0"/>
              <a:t>Amy Hill       </a:t>
            </a:r>
            <a:r>
              <a:rPr lang="en-GB" sz="2400" b="1" dirty="0" smtClean="0"/>
              <a:t>Jonathon </a:t>
            </a:r>
            <a:r>
              <a:rPr lang="en-GB" sz="2400" b="1" dirty="0"/>
              <a:t>Graham</a:t>
            </a:r>
          </a:p>
          <a:p>
            <a:r>
              <a:rPr lang="en-GB" sz="2400" b="1" dirty="0"/>
              <a:t>Liam Chambers     Katy MacLeod</a:t>
            </a:r>
          </a:p>
          <a:p>
            <a:r>
              <a:rPr lang="en-GB" sz="2400" b="1" dirty="0"/>
              <a:t>Corey Adams     Holly </a:t>
            </a:r>
            <a:r>
              <a:rPr lang="en-GB" sz="2400" b="1" dirty="0" smtClean="0"/>
              <a:t>Miller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38286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116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Fair Trade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Trade</dc:title>
  <dc:creator>Linda Campbell</dc:creator>
  <cp:lastModifiedBy>Linda Campbell</cp:lastModifiedBy>
  <cp:revision>5</cp:revision>
  <dcterms:created xsi:type="dcterms:W3CDTF">2014-08-25T16:07:18Z</dcterms:created>
  <dcterms:modified xsi:type="dcterms:W3CDTF">2015-08-28T09:42:33Z</dcterms:modified>
</cp:coreProperties>
</file>