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ADA1-CF29-458D-A8EA-A9DEA8CE6FEC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8008-2B3F-43C8-A3C5-17460B6176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ADA1-CF29-458D-A8EA-A9DEA8CE6FEC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8008-2B3F-43C8-A3C5-17460B6176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ADA1-CF29-458D-A8EA-A9DEA8CE6FEC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8008-2B3F-43C8-A3C5-17460B61762F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ADA1-CF29-458D-A8EA-A9DEA8CE6FEC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8008-2B3F-43C8-A3C5-17460B61762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ADA1-CF29-458D-A8EA-A9DEA8CE6FEC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8008-2B3F-43C8-A3C5-17460B6176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ADA1-CF29-458D-A8EA-A9DEA8CE6FEC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8008-2B3F-43C8-A3C5-17460B61762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ADA1-CF29-458D-A8EA-A9DEA8CE6FEC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8008-2B3F-43C8-A3C5-17460B6176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ADA1-CF29-458D-A8EA-A9DEA8CE6FEC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8008-2B3F-43C8-A3C5-17460B6176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ADA1-CF29-458D-A8EA-A9DEA8CE6FEC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8008-2B3F-43C8-A3C5-17460B6176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ADA1-CF29-458D-A8EA-A9DEA8CE6FEC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8008-2B3F-43C8-A3C5-17460B61762F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ADA1-CF29-458D-A8EA-A9DEA8CE6FEC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78008-2B3F-43C8-A3C5-17460B61762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26DADA1-CF29-458D-A8EA-A9DEA8CE6FEC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5878008-2B3F-43C8-A3C5-17460B61762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5432"/>
            <a:ext cx="7772400" cy="1470025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Print" panose="02000600000000000000" pitchFamily="2" charset="0"/>
              </a:rPr>
              <a:t/>
            </a:r>
            <a:br>
              <a:rPr lang="en-GB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Print" panose="02000600000000000000" pitchFamily="2" charset="0"/>
              </a:rPr>
            </a:br>
            <a:endParaRPr lang="en-GB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062322"/>
              </p:ext>
            </p:extLst>
          </p:nvPr>
        </p:nvGraphicFramePr>
        <p:xfrm>
          <a:off x="2591781" y="1810482"/>
          <a:ext cx="3960439" cy="4027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13"/>
                <a:gridCol w="1513311"/>
                <a:gridCol w="1944215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Monitors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P1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Aaron </a:t>
                      </a:r>
                      <a:endParaRPr lang="en-GB" sz="12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Ben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Sky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Emma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P2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Jodi </a:t>
                      </a:r>
                      <a:endParaRPr lang="en-GB" sz="12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Erin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Robin </a:t>
                      </a:r>
                      <a:endParaRPr lang="en-GB" sz="12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Lauren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Finlay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P3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Jessica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Sophie </a:t>
                      </a:r>
                      <a:endParaRPr lang="en-GB" sz="12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Elise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Cameron </a:t>
                      </a:r>
                      <a:endParaRPr lang="en-GB" sz="12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James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P4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Katie </a:t>
                      </a:r>
                      <a:endParaRPr lang="en-GB" sz="12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Phoebe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Eva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Ben </a:t>
                      </a:r>
                      <a:endParaRPr lang="en-GB" sz="12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Benjamin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P5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Kyle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Niamh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Callum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Katy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99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P6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Zakk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Jacob </a:t>
                      </a:r>
                      <a:endParaRPr lang="en-GB" sz="12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Lewis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Nicole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Lauren</a:t>
                      </a:r>
                      <a:endParaRPr lang="en-GB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928657"/>
              </p:ext>
            </p:extLst>
          </p:nvPr>
        </p:nvGraphicFramePr>
        <p:xfrm>
          <a:off x="179512" y="188640"/>
          <a:ext cx="2255912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9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Prefects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Lauren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Phoebe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Sophie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Erin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Lauren</a:t>
                      </a:r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Kyle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Nicole</a:t>
                      </a:r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Sky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Eva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Emma</a:t>
                      </a:r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Jodi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Cameron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Callum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Robin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Elise</a:t>
                      </a:r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Aaron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neilston bad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229199"/>
            <a:ext cx="1008112" cy="120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267636"/>
              </p:ext>
            </p:extLst>
          </p:nvPr>
        </p:nvGraphicFramePr>
        <p:xfrm>
          <a:off x="6732240" y="188640"/>
          <a:ext cx="225591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9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House</a:t>
                      </a:r>
                      <a:r>
                        <a:rPr lang="en-GB" baseline="0" dirty="0" smtClean="0"/>
                        <a:t> Captains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Broadlie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Katy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Niamh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Caldwell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Jessica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Jacob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>
                          <a:solidFill>
                            <a:schemeClr val="bg1"/>
                          </a:solidFill>
                        </a:rPr>
                        <a:t>Harelaw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Finlay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Lewis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Kingston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Katie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Emma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756440" y="188640"/>
            <a:ext cx="363112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P7 Leadership </a:t>
            </a:r>
            <a:br>
              <a:rPr lang="en-US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2016-2017</a:t>
            </a:r>
            <a:endParaRPr lang="en-US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9" descr="C:\Users\CummingK\AppData\Local\Microsoft\Windows\Temporary Internet Files\Content.IE5\3WTPVLAW\smiley-face-clip-art-thumbs-up-clipart-two-thumbs-up-happy-smiley-emoticon-512x512-eec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665" y="6023120"/>
            <a:ext cx="990212" cy="83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4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</TotalTime>
  <Words>70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 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Karen Cumming</dc:creator>
  <cp:lastModifiedBy>Karen Cumming</cp:lastModifiedBy>
  <cp:revision>8</cp:revision>
  <cp:lastPrinted>2016-08-31T13:29:29Z</cp:lastPrinted>
  <dcterms:created xsi:type="dcterms:W3CDTF">2016-08-18T16:25:35Z</dcterms:created>
  <dcterms:modified xsi:type="dcterms:W3CDTF">2016-09-01T11:33:10Z</dcterms:modified>
</cp:coreProperties>
</file>