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11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1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7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89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67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1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84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4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41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13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9AC92CF-3B9A-4A57-BFC9-D0B568FB9850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38C7E03-063A-4F17-B3B7-514377FB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Uniform Recycling Project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Phase Two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9613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9178" y="1359244"/>
            <a:ext cx="99348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Thanks </a:t>
            </a:r>
            <a:r>
              <a:rPr lang="en-GB" sz="4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to the success of the </a:t>
            </a:r>
            <a: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Uniform </a:t>
            </a:r>
            <a:r>
              <a:rPr lang="en-GB" sz="4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Re-cycling </a:t>
            </a:r>
            <a: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programme </a:t>
            </a:r>
            <a:b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44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during </a:t>
            </a:r>
            <a:r>
              <a:rPr lang="en-GB" sz="4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the summer holidays, we are really keen to keep up the momentum and support families where possible to access Mearns Castle High Schools’ uniform.</a:t>
            </a:r>
            <a:endParaRPr lang="en-GB" sz="4400" dirty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6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0259" y="1396313"/>
            <a:ext cx="106762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Over the next few weeks on the run up to </a:t>
            </a:r>
            <a:r>
              <a:rPr lang="en-GB" sz="54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Challenge Poverty Week</a:t>
            </a:r>
            <a:r>
              <a:rPr lang="en-GB" sz="5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, we would be extremely grateful for any donation of washed uniform which is in good condition.     </a:t>
            </a:r>
            <a:endParaRPr lang="en-GB" sz="5400" dirty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08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9708" y="1704372"/>
            <a:ext cx="102725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rgbClr val="0070C0"/>
                </a:solidFill>
                <a:ea typeface="Calibri" panose="020F0502020204030204" pitchFamily="34" charset="0"/>
              </a:rPr>
              <a:t>Our </a:t>
            </a:r>
            <a:r>
              <a:rPr lang="en-GB" sz="4400" b="1" dirty="0">
                <a:solidFill>
                  <a:srgbClr val="0070C0"/>
                </a:solidFill>
                <a:ea typeface="Calibri" panose="020F0502020204030204" pitchFamily="34" charset="0"/>
              </a:rPr>
              <a:t>Pupil Leadership Team </a:t>
            </a:r>
            <a:r>
              <a:rPr lang="en-GB" sz="4400" dirty="0">
                <a:solidFill>
                  <a:srgbClr val="0070C0"/>
                </a:solidFill>
                <a:ea typeface="Calibri" panose="020F0502020204030204" pitchFamily="34" charset="0"/>
              </a:rPr>
              <a:t>will be collecting donations at the front door of the school on Mondays, Wednesdays and Fridays where any items may simply be deposited by pupils or parents. 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79016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6973" y="1870160"/>
            <a:ext cx="9172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We are keen to receive all available items – </a:t>
            </a:r>
            <a: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ties</a:t>
            </a:r>
            <a:r>
              <a:rPr lang="en-GB" sz="48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, blazers, shoes, </a:t>
            </a:r>
            <a: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48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trousers</a:t>
            </a:r>
            <a:r>
              <a:rPr lang="en-GB" sz="48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, skirts, shirts </a:t>
            </a:r>
            <a:r>
              <a:rPr lang="en-GB" sz="4800" dirty="0" err="1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etc</a:t>
            </a:r>
            <a:endParaRPr lang="en-GB" sz="4800" dirty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0832" y="1402659"/>
            <a:ext cx="107998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On Wednesday 5</a:t>
            </a:r>
            <a:r>
              <a:rPr lang="en-GB" sz="3600" baseline="300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th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 October from 2.45pm until 4.45pm </a:t>
            </a:r>
            <a: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the </a:t>
            </a:r>
            <a:r>
              <a:rPr lang="en-GB" sz="36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Pupil Leadership Team 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will be working with our newly appointed </a:t>
            </a:r>
            <a:r>
              <a:rPr lang="en-GB" sz="36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House Captains 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to meet and greet parents and carers at the front door and guiding them </a:t>
            </a:r>
            <a: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to 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the </a:t>
            </a:r>
            <a:r>
              <a:rPr lang="en-GB" sz="3600" b="1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Open </a:t>
            </a:r>
            <a:r>
              <a:rPr lang="en-GB" sz="36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Area 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where all donated items will be available </a:t>
            </a:r>
            <a:r>
              <a:rPr lang="en-GB" sz="3600" b="1" u="sng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free of charge </a:t>
            </a:r>
            <a:r>
              <a:rPr lang="en-GB" sz="36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to help any families who need support.</a:t>
            </a:r>
            <a:endParaRPr lang="en-GB" sz="3600" dirty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9000">
        <p14:reveal/>
      </p:transition>
    </mc:Choice>
    <mc:Fallback xmlns=""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</TotalTime>
  <Words>92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Corbel</vt:lpstr>
      <vt:lpstr>Basis</vt:lpstr>
      <vt:lpstr>Uniform Recycling Project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 Recycling Project</dc:title>
  <dc:creator>Steven Sorley</dc:creator>
  <cp:lastModifiedBy>Rory O'Hara</cp:lastModifiedBy>
  <cp:revision>2</cp:revision>
  <dcterms:created xsi:type="dcterms:W3CDTF">2022-09-27T07:28:13Z</dcterms:created>
  <dcterms:modified xsi:type="dcterms:W3CDTF">2022-09-27T08:53:55Z</dcterms:modified>
</cp:coreProperties>
</file>