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ghyXi2kDLPOs9Z0bKQ7+1tLNY9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5f7dcc4de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5f7dcc4d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www.bbc.co.uk/bitesize/guides/z3bqyc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1" Type="http://schemas.openxmlformats.org/officeDocument/2006/relationships/image" Target="../media/image5.png"/><Relationship Id="rId10" Type="http://schemas.openxmlformats.org/officeDocument/2006/relationships/image" Target="../media/image11.png"/><Relationship Id="rId12" Type="http://schemas.openxmlformats.org/officeDocument/2006/relationships/image" Target="../media/image8.png"/><Relationship Id="rId9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600199"/>
            <a:ext cx="9144000" cy="19097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GB"/>
              <a:t>Faculty of Design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GB"/>
              <a:t>Colour </a:t>
            </a:r>
            <a:r>
              <a:rPr b="1" lang="en-GB"/>
              <a:t>Challenge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31261" l="0" r="0" t="13331"/>
          <a:stretch/>
        </p:blipFill>
        <p:spPr>
          <a:xfrm>
            <a:off x="4306452" y="3695252"/>
            <a:ext cx="3579100" cy="30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5f7dcc4de_0_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Faculty of Design</a:t>
            </a:r>
            <a:endParaRPr/>
          </a:p>
        </p:txBody>
      </p:sp>
      <p:sp>
        <p:nvSpPr>
          <p:cNvPr id="92" name="Google Shape;92;g85f7dcc4de_0_3"/>
          <p:cNvSpPr txBox="1"/>
          <p:nvPr>
            <p:ph idx="1" type="body"/>
          </p:nvPr>
        </p:nvSpPr>
        <p:spPr>
          <a:xfrm>
            <a:off x="838200" y="1825625"/>
            <a:ext cx="10515600" cy="472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We would like to welcome you to the Faculty of Design.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Our departments deliver the following subjects. You will develop many skills within each one: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Art &amp; Design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Photography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Design &amp; Manufacture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Graphic Communication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Practical Metalwork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Practical Woodwork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31258" l="0" r="0" t="13333"/>
          <a:stretch/>
        </p:blipFill>
        <p:spPr>
          <a:xfrm>
            <a:off x="6947535" y="1995496"/>
            <a:ext cx="4406265" cy="379984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>
            <p:ph type="title"/>
          </p:nvPr>
        </p:nvSpPr>
        <p:spPr>
          <a:xfrm>
            <a:off x="838200" y="365125"/>
            <a:ext cx="5678103" cy="13255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Colour Wheel Challenge</a:t>
            </a:r>
            <a:endParaRPr/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838200" y="1825625"/>
            <a:ext cx="5678102" cy="43513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TASK 1:</a:t>
            </a:r>
            <a:endParaRPr b="1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Find as many objects as you can from either your home and/ or garden that can be used to make your own colour wheel.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Photograph your objects arranged like a colour wheel.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en-GB">
                <a:solidFill>
                  <a:schemeClr val="accent2"/>
                </a:solidFill>
              </a:rPr>
              <a:t>Upload your photograph to slide 4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7097313" y="388913"/>
            <a:ext cx="41067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Watch the BBC Bitesize Colour Video</a:t>
            </a:r>
            <a:endParaRPr sz="17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4"/>
              </a:rPr>
              <a:t>https://www.bbc.co.uk/bitesize/guides/z3bqycw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>
            <p:ph type="title"/>
          </p:nvPr>
        </p:nvSpPr>
        <p:spPr>
          <a:xfrm>
            <a:off x="2226351" y="363025"/>
            <a:ext cx="7290300" cy="132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TASK 1: 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Colour Wheel Challenge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556500" y="365125"/>
            <a:ext cx="5463300" cy="132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Describing Colour</a:t>
            </a:r>
            <a:br>
              <a:rPr b="1" lang="en-GB"/>
            </a:br>
            <a:r>
              <a:rPr b="1" lang="en-GB"/>
              <a:t>Challenge</a:t>
            </a:r>
            <a:endParaRPr/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568450" y="2194950"/>
            <a:ext cx="5463300" cy="4448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TASK 2: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Select your favourite colour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Find 5 items in your home or garden that is that colour.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Now describe the colour using one descriptive word.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en-GB">
                <a:solidFill>
                  <a:schemeClr val="accent2"/>
                </a:solidFill>
              </a:rPr>
              <a:t>Upload your photograph to slide 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EXAMPLE:</a:t>
            </a: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10172" l="0" r="0" t="0"/>
          <a:stretch/>
        </p:blipFill>
        <p:spPr>
          <a:xfrm>
            <a:off x="10582966" y="1416312"/>
            <a:ext cx="1201133" cy="10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60296" y="5472023"/>
            <a:ext cx="1246472" cy="1246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04690" y="1432196"/>
            <a:ext cx="1618940" cy="1082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04690" y="139505"/>
            <a:ext cx="1201133" cy="120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7">
            <a:alphaModFix/>
          </a:blip>
          <a:srcRect b="24499" l="0" r="0" t="35295"/>
          <a:stretch/>
        </p:blipFill>
        <p:spPr>
          <a:xfrm>
            <a:off x="10043969" y="224387"/>
            <a:ext cx="1740130" cy="9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8">
            <a:alphaModFix/>
          </a:blip>
          <a:srcRect b="0" l="11123" r="18419" t="0"/>
          <a:stretch/>
        </p:blipFill>
        <p:spPr>
          <a:xfrm>
            <a:off x="10550314" y="2648336"/>
            <a:ext cx="1201133" cy="12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9">
            <a:alphaModFix/>
          </a:blip>
          <a:srcRect b="0" l="6355" r="8349" t="0"/>
          <a:stretch/>
        </p:blipFill>
        <p:spPr>
          <a:xfrm>
            <a:off x="8804690" y="2648336"/>
            <a:ext cx="1618941" cy="123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10">
            <a:alphaModFix/>
          </a:blip>
          <a:srcRect b="14981" l="0" r="0" t="10593"/>
          <a:stretch/>
        </p:blipFill>
        <p:spPr>
          <a:xfrm>
            <a:off x="8932244" y="5472023"/>
            <a:ext cx="1547272" cy="1246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11">
            <a:alphaModFix/>
          </a:blip>
          <a:srcRect b="7648" l="23212" r="23825" t="5325"/>
          <a:stretch/>
        </p:blipFill>
        <p:spPr>
          <a:xfrm>
            <a:off x="10550314" y="4001294"/>
            <a:ext cx="1106289" cy="136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804690" y="4033619"/>
            <a:ext cx="1406296" cy="123752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6368805" y="604606"/>
            <a:ext cx="1591590" cy="3693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i="0" lang="en-GB" sz="1800" u="sng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Neon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yellow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6367202" y="1825625"/>
            <a:ext cx="1766317" cy="3693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i="0" lang="en-GB" sz="1800" u="sng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Golden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yellow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6372011" y="3089632"/>
            <a:ext cx="1649491" cy="3693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i="0" lang="en-GB" sz="1800" u="sng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Bright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Yellow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6372012" y="5845796"/>
            <a:ext cx="1879618" cy="3693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i="0" lang="en-GB" sz="1800" u="sng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Mustard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Yellow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6374064" y="4467714"/>
            <a:ext cx="1647439" cy="3693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i="0" lang="en-GB" sz="1800" u="sng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Pastel</a:t>
            </a:r>
            <a:r>
              <a:rPr b="0" i="0" lang="en-GB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yellow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4"/>
          <p:cNvCxnSpPr/>
          <p:nvPr/>
        </p:nvCxnSpPr>
        <p:spPr>
          <a:xfrm>
            <a:off x="2762381" y="5737806"/>
            <a:ext cx="2695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>
            <p:ph type="title"/>
          </p:nvPr>
        </p:nvSpPr>
        <p:spPr>
          <a:xfrm>
            <a:off x="482086" y="345875"/>
            <a:ext cx="11031000" cy="132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TASK 2: 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Describing Colour Challenge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Colour Terminology Challenge</a:t>
            </a:r>
            <a:endParaRPr/>
          </a:p>
        </p:txBody>
      </p:sp>
      <p:sp>
        <p:nvSpPr>
          <p:cNvPr id="138" name="Google Shape;138;p3"/>
          <p:cNvSpPr txBox="1"/>
          <p:nvPr>
            <p:ph idx="1" type="body"/>
          </p:nvPr>
        </p:nvSpPr>
        <p:spPr>
          <a:xfrm>
            <a:off x="838200" y="1825625"/>
            <a:ext cx="4869900" cy="4599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2170"/>
              <a:t>TASK 3:</a:t>
            </a:r>
            <a:endParaRPr b="1" sz="2170"/>
          </a:p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GB" sz="2170"/>
              <a:t>Find objects to represent the following colour terms.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GB" sz="2170"/>
              <a:t>Take a photo of the object or objects that you have found to represent each colour term.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GB" sz="2170"/>
              <a:t>Indicate which object goes with which term.</a:t>
            </a:r>
            <a:endParaRPr/>
          </a:p>
          <a:p>
            <a:pPr indent="-1841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70"/>
              <a:buChar char="•"/>
            </a:pPr>
            <a:r>
              <a:rPr lang="en-GB" sz="2100">
                <a:solidFill>
                  <a:schemeClr val="accent2"/>
                </a:solidFill>
              </a:rPr>
              <a:t>Upload your photograph to slide 8</a:t>
            </a:r>
            <a:endParaRPr sz="2100"/>
          </a:p>
          <a:p>
            <a:pPr indent="-9080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sz="217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b="1" lang="en-GB" sz="2170"/>
              <a:t>TOP TIP: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70"/>
              <a:buChar char="•"/>
            </a:pPr>
            <a:r>
              <a:rPr lang="en-GB" sz="2170">
                <a:solidFill>
                  <a:schemeClr val="accent2"/>
                </a:solidFill>
              </a:rPr>
              <a:t>If you are stuck  about the meaning of any term, use the internet and google the term.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9" name="Google Shape;139;p3"/>
          <p:cNvSpPr txBox="1"/>
          <p:nvPr>
            <p:ph idx="2" type="body"/>
          </p:nvPr>
        </p:nvSpPr>
        <p:spPr>
          <a:xfrm>
            <a:off x="6022325" y="1825625"/>
            <a:ext cx="5331600" cy="45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Calibri"/>
              <a:buAutoNum type="arabicPeriod"/>
            </a:pPr>
            <a:r>
              <a:rPr lang="en-GB" sz="2170"/>
              <a:t>Primary</a:t>
            </a:r>
            <a:endParaRPr/>
          </a:p>
          <a:p>
            <a:pPr indent="-5143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Calibri"/>
              <a:buAutoNum type="arabicPeriod"/>
            </a:pPr>
            <a:r>
              <a:rPr lang="en-GB" sz="2170"/>
              <a:t>Secondary</a:t>
            </a:r>
            <a:endParaRPr/>
          </a:p>
          <a:p>
            <a:pPr indent="-5143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Calibri"/>
              <a:buAutoNum type="arabicPeriod"/>
            </a:pPr>
            <a:r>
              <a:rPr lang="en-GB" sz="2170"/>
              <a:t>Tertiary</a:t>
            </a:r>
            <a:endParaRPr/>
          </a:p>
          <a:p>
            <a:pPr indent="-5143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Calibri"/>
              <a:buAutoNum type="arabicPeriod"/>
            </a:pPr>
            <a:r>
              <a:rPr lang="en-GB" sz="2170"/>
              <a:t>Harmonious</a:t>
            </a:r>
            <a:endParaRPr/>
          </a:p>
          <a:p>
            <a:pPr indent="-5143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Calibri"/>
              <a:buAutoNum type="arabicPeriod"/>
            </a:pPr>
            <a:r>
              <a:rPr lang="en-GB" sz="2170"/>
              <a:t>Complementary</a:t>
            </a:r>
            <a:endParaRPr/>
          </a:p>
          <a:p>
            <a:pPr indent="-5143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Calibri"/>
              <a:buAutoNum type="arabicPeriod"/>
            </a:pPr>
            <a:r>
              <a:rPr lang="en-GB" sz="2170"/>
              <a:t>Neutral</a:t>
            </a:r>
            <a:endParaRPr/>
          </a:p>
          <a:p>
            <a:pPr indent="-5143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Calibri"/>
              <a:buAutoNum type="arabicPeriod"/>
            </a:pPr>
            <a:r>
              <a:rPr lang="en-GB" sz="2170"/>
              <a:t>Pastel</a:t>
            </a:r>
            <a:endParaRPr/>
          </a:p>
          <a:p>
            <a:pPr indent="-5143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Calibri"/>
              <a:buAutoNum type="arabicPeriod"/>
            </a:pPr>
            <a:r>
              <a:rPr lang="en-GB" sz="2170"/>
              <a:t>Natural</a:t>
            </a:r>
            <a:endParaRPr/>
          </a:p>
          <a:p>
            <a:pPr indent="-5143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Calibri"/>
              <a:buAutoNum type="arabicPeriod"/>
            </a:pPr>
            <a:r>
              <a:rPr lang="en-GB" sz="2170"/>
              <a:t>Neon</a:t>
            </a:r>
            <a:endParaRPr/>
          </a:p>
          <a:p>
            <a:pPr indent="-5143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Calibri"/>
              <a:buAutoNum type="arabicPeriod"/>
            </a:pPr>
            <a:r>
              <a:rPr lang="en-GB" sz="2170"/>
              <a:t>Monochromatic</a:t>
            </a:r>
            <a:endParaRPr/>
          </a:p>
          <a:p>
            <a:pPr indent="-376555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Calibri"/>
              <a:buNone/>
            </a:pPr>
            <a:r>
              <a:t/>
            </a:r>
            <a:endParaRPr sz="2170"/>
          </a:p>
          <a:p>
            <a:pPr indent="-376555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Calibri"/>
              <a:buNone/>
            </a:pPr>
            <a:r>
              <a:t/>
            </a:r>
            <a:endParaRPr sz="2170"/>
          </a:p>
          <a:p>
            <a:pPr indent="-376555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Calibri"/>
              <a:buNone/>
            </a:pPr>
            <a:r>
              <a:t/>
            </a:r>
            <a:endParaRPr sz="2170"/>
          </a:p>
          <a:p>
            <a:pPr indent="-9080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sz="217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TASK 3: Colour Terminology Challenge</a:t>
            </a:r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838200" y="1968400"/>
            <a:ext cx="3050400" cy="399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AutoNum type="arabicPeriod"/>
            </a:pPr>
            <a:r>
              <a:rPr b="0" i="0" lang="en-GB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AutoNum type="arabicPeriod"/>
            </a:pPr>
            <a:r>
              <a:rPr b="0" i="0" lang="en-GB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AutoNum type="arabicPeriod"/>
            </a:pPr>
            <a:r>
              <a:rPr b="0" i="0" lang="en-GB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Tertiary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AutoNum type="arabicPeriod"/>
            </a:pPr>
            <a:r>
              <a:rPr b="0" i="0" lang="en-GB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Harmonious/ Analogous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AutoNum type="arabicPeriod"/>
            </a:pPr>
            <a:r>
              <a:rPr b="0" i="0" lang="en-GB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AutoNum type="arabicPeriod"/>
            </a:pPr>
            <a:r>
              <a:rPr b="0" i="0" lang="en-GB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AutoNum type="arabicPeriod"/>
            </a:pPr>
            <a:r>
              <a:rPr b="0" i="0" lang="en-GB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AutoNum type="arabicPeriod"/>
            </a:pPr>
            <a:r>
              <a:rPr b="0" i="0" lang="en-GB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AutoNum type="arabicPeriod"/>
            </a:pPr>
            <a:r>
              <a:rPr b="0" i="0" lang="en-GB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AutoNum type="arabicPeriod"/>
            </a:pPr>
            <a:r>
              <a:rPr b="0" i="0" lang="en-GB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Monochromatic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989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r>
              <a:t/>
            </a:r>
            <a:endParaRPr b="0" i="0" sz="1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989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r>
              <a:t/>
            </a:r>
            <a:endParaRPr b="0" i="0" sz="1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989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r>
              <a:t/>
            </a:r>
            <a:endParaRPr b="0" i="0" sz="1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414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t/>
            </a:r>
            <a:endParaRPr b="0" i="0" sz="1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2020-05-22T10:34:52Z</dcterms:created>
  <dc:creator>William Campbell</dc:creator>
</cp:coreProperties>
</file>