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3"/>
    <p:sldMasterId id="2147483660" r:id="rId4"/>
  </p:sldMasterIdLst>
  <p:sldIdLst>
    <p:sldId id="296" r:id="rId5"/>
    <p:sldId id="300" r:id="rId6"/>
    <p:sldId id="299" r:id="rId7"/>
    <p:sldId id="297" r:id="rId8"/>
    <p:sldId id="298" r:id="rId9"/>
    <p:sldId id="256" r:id="rId10"/>
    <p:sldId id="257" r:id="rId11"/>
    <p:sldId id="258" r:id="rId12"/>
    <p:sldId id="259" r:id="rId13"/>
    <p:sldId id="262" r:id="rId14"/>
    <p:sldId id="265" r:id="rId15"/>
    <p:sldId id="266" r:id="rId16"/>
    <p:sldId id="267" r:id="rId17"/>
    <p:sldId id="268" r:id="rId18"/>
    <p:sldId id="270" r:id="rId19"/>
    <p:sldId id="273" r:id="rId20"/>
    <p:sldId id="277" r:id="rId21"/>
    <p:sldId id="278" r:id="rId22"/>
    <p:sldId id="283" r:id="rId23"/>
    <p:sldId id="287" r:id="rId24"/>
    <p:sldId id="293" r:id="rId25"/>
    <p:sldId id="295" r:id="rId2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B9BB1-7589-03EC-B443-499956DFAACA}" v="222" dt="2020-06-01T09:22:00.915"/>
    <p1510:client id="{79B7038B-0677-050D-B03C-EE07B43F5E1D}" v="7" dt="2020-06-01T10:54:44.345"/>
    <p1510:client id="{8AA775E7-FAAB-A18A-8DB1-79A002D7778C}" v="65" dt="2020-06-01T08:40:51.718"/>
    <p1510:client id="{E6A1159C-CB67-E3A5-984E-269F26526B27}" v="33" dt="2020-05-29T13:01:20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D40B539-5B32-4656-84D5-F2AF8D7651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A53EE50-2EC5-4C82-9CF8-0A60964D99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9 w 3934"/>
                <a:gd name="T3" fmla="*/ 1331 h 1505"/>
                <a:gd name="T4" fmla="*/ 1237 w 3934"/>
                <a:gd name="T5" fmla="*/ 1157 h 1505"/>
                <a:gd name="T6" fmla="*/ 1758 w 3934"/>
                <a:gd name="T7" fmla="*/ 977 h 1505"/>
                <a:gd name="T8" fmla="*/ 2260 w 3934"/>
                <a:gd name="T9" fmla="*/ 792 h 1505"/>
                <a:gd name="T10" fmla="*/ 2504 w 3934"/>
                <a:gd name="T11" fmla="*/ 696 h 1505"/>
                <a:gd name="T12" fmla="*/ 2738 w 3934"/>
                <a:gd name="T13" fmla="*/ 606 h 1505"/>
                <a:gd name="T14" fmla="*/ 2972 w 3934"/>
                <a:gd name="T15" fmla="*/ 510 h 1505"/>
                <a:gd name="T16" fmla="*/ 3199 w 3934"/>
                <a:gd name="T17" fmla="*/ 420 h 1505"/>
                <a:gd name="T18" fmla="*/ 3408 w 3934"/>
                <a:gd name="T19" fmla="*/ 324 h 1505"/>
                <a:gd name="T20" fmla="*/ 3617 w 3934"/>
                <a:gd name="T21" fmla="*/ 234 h 1505"/>
                <a:gd name="T22" fmla="*/ 3819 w 3934"/>
                <a:gd name="T23" fmla="*/ 138 h 1505"/>
                <a:gd name="T24" fmla="*/ 4006 w 3934"/>
                <a:gd name="T25" fmla="*/ 48 h 1505"/>
                <a:gd name="T26" fmla="*/ 4006 w 3934"/>
                <a:gd name="T27" fmla="*/ 0 h 1505"/>
                <a:gd name="T28" fmla="*/ 3812 w 3934"/>
                <a:gd name="T29" fmla="*/ 96 h 1505"/>
                <a:gd name="T30" fmla="*/ 3605 w 3934"/>
                <a:gd name="T31" fmla="*/ 192 h 1505"/>
                <a:gd name="T32" fmla="*/ 3390 w 3934"/>
                <a:gd name="T33" fmla="*/ 288 h 1505"/>
                <a:gd name="T34" fmla="*/ 3175 w 3934"/>
                <a:gd name="T35" fmla="*/ 384 h 1505"/>
                <a:gd name="T36" fmla="*/ 2942 w 3934"/>
                <a:gd name="T37" fmla="*/ 480 h 1505"/>
                <a:gd name="T38" fmla="*/ 2702 w 3934"/>
                <a:gd name="T39" fmla="*/ 576 h 1505"/>
                <a:gd name="T40" fmla="*/ 2451 w 3934"/>
                <a:gd name="T41" fmla="*/ 672 h 1505"/>
                <a:gd name="T42" fmla="*/ 2206 w 3934"/>
                <a:gd name="T43" fmla="*/ 768 h 1505"/>
                <a:gd name="T44" fmla="*/ 1943 w 3934"/>
                <a:gd name="T45" fmla="*/ 864 h 1505"/>
                <a:gd name="T46" fmla="*/ 1680 w 3934"/>
                <a:gd name="T47" fmla="*/ 960 h 1505"/>
                <a:gd name="T48" fmla="*/ 1130 w 3934"/>
                <a:gd name="T49" fmla="*/ 1145 h 1505"/>
                <a:gd name="T50" fmla="*/ 5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B8BE798-D834-4EA1-B69A-8870B9FF6E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2 w 1728"/>
                <a:gd name="T3" fmla="*/ 527 h 689"/>
                <a:gd name="T4" fmla="*/ 981 w 1728"/>
                <a:gd name="T5" fmla="*/ 365 h 689"/>
                <a:gd name="T6" fmla="*/ 1178 w 1728"/>
                <a:gd name="T7" fmla="*/ 287 h 689"/>
                <a:gd name="T8" fmla="*/ 1381 w 1728"/>
                <a:gd name="T9" fmla="*/ 203 h 689"/>
                <a:gd name="T10" fmla="*/ 1577 w 1728"/>
                <a:gd name="T11" fmla="*/ 126 h 689"/>
                <a:gd name="T12" fmla="*/ 1758 w 1728"/>
                <a:gd name="T13" fmla="*/ 48 h 689"/>
                <a:gd name="T14" fmla="*/ 1758 w 1728"/>
                <a:gd name="T15" fmla="*/ 0 h 689"/>
                <a:gd name="T16" fmla="*/ 1555 w 1728"/>
                <a:gd name="T17" fmla="*/ 84 h 689"/>
                <a:gd name="T18" fmla="*/ 1351 w 1728"/>
                <a:gd name="T19" fmla="*/ 167 h 689"/>
                <a:gd name="T20" fmla="*/ 1136 w 1728"/>
                <a:gd name="T21" fmla="*/ 257 h 689"/>
                <a:gd name="T22" fmla="*/ 921 w 1728"/>
                <a:gd name="T23" fmla="*/ 341 h 689"/>
                <a:gd name="T24" fmla="*/ 46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7D71325-5865-4F51-9AE5-69CA758273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63 w 5561"/>
                <a:gd name="T1" fmla="*/ 929 h 3447"/>
                <a:gd name="T2" fmla="*/ 5639 w 5561"/>
                <a:gd name="T3" fmla="*/ 773 h 3447"/>
                <a:gd name="T4" fmla="*/ 5555 w 5561"/>
                <a:gd name="T5" fmla="*/ 629 h 3447"/>
                <a:gd name="T6" fmla="*/ 5424 w 5561"/>
                <a:gd name="T7" fmla="*/ 492 h 3447"/>
                <a:gd name="T8" fmla="*/ 5244 w 5561"/>
                <a:gd name="T9" fmla="*/ 366 h 3447"/>
                <a:gd name="T10" fmla="*/ 5011 w 5561"/>
                <a:gd name="T11" fmla="*/ 252 h 3447"/>
                <a:gd name="T12" fmla="*/ 4736 w 5561"/>
                <a:gd name="T13" fmla="*/ 144 h 3447"/>
                <a:gd name="T14" fmla="*/ 4419 w 5561"/>
                <a:gd name="T15" fmla="*/ 48 h 3447"/>
                <a:gd name="T16" fmla="*/ 4072 w 5561"/>
                <a:gd name="T17" fmla="*/ 0 h 3447"/>
                <a:gd name="T18" fmla="*/ 4438 w 5561"/>
                <a:gd name="T19" fmla="*/ 90 h 3447"/>
                <a:gd name="T20" fmla="*/ 4754 w 5561"/>
                <a:gd name="T21" fmla="*/ 192 h 3447"/>
                <a:gd name="T22" fmla="*/ 5023 w 5561"/>
                <a:gd name="T23" fmla="*/ 306 h 3447"/>
                <a:gd name="T24" fmla="*/ 5244 w 5561"/>
                <a:gd name="T25" fmla="*/ 426 h 3447"/>
                <a:gd name="T26" fmla="*/ 5411 w 5561"/>
                <a:gd name="T27" fmla="*/ 557 h 3447"/>
                <a:gd name="T28" fmla="*/ 5531 w 5561"/>
                <a:gd name="T29" fmla="*/ 701 h 3447"/>
                <a:gd name="T30" fmla="*/ 5591 w 5561"/>
                <a:gd name="T31" fmla="*/ 851 h 3447"/>
                <a:gd name="T32" fmla="*/ 5591 w 5561"/>
                <a:gd name="T33" fmla="*/ 1013 h 3447"/>
                <a:gd name="T34" fmla="*/ 5543 w 5561"/>
                <a:gd name="T35" fmla="*/ 1163 h 3447"/>
                <a:gd name="T36" fmla="*/ 5443 w 5561"/>
                <a:gd name="T37" fmla="*/ 1319 h 3447"/>
                <a:gd name="T38" fmla="*/ 5298 w 5561"/>
                <a:gd name="T39" fmla="*/ 1475 h 3447"/>
                <a:gd name="T40" fmla="*/ 5109 w 5561"/>
                <a:gd name="T41" fmla="*/ 1630 h 3447"/>
                <a:gd name="T42" fmla="*/ 4879 w 5561"/>
                <a:gd name="T43" fmla="*/ 1786 h 3447"/>
                <a:gd name="T44" fmla="*/ 4610 w 5561"/>
                <a:gd name="T45" fmla="*/ 1948 h 3447"/>
                <a:gd name="T46" fmla="*/ 4293 w 5561"/>
                <a:gd name="T47" fmla="*/ 2104 h 3447"/>
                <a:gd name="T48" fmla="*/ 3947 w 5561"/>
                <a:gd name="T49" fmla="*/ 2260 h 3447"/>
                <a:gd name="T50" fmla="*/ 3564 w 5561"/>
                <a:gd name="T51" fmla="*/ 2416 h 3447"/>
                <a:gd name="T52" fmla="*/ 3142 w 5561"/>
                <a:gd name="T53" fmla="*/ 2566 h 3447"/>
                <a:gd name="T54" fmla="*/ 2691 w 5561"/>
                <a:gd name="T55" fmla="*/ 2715 h 3447"/>
                <a:gd name="T56" fmla="*/ 2206 w 5561"/>
                <a:gd name="T57" fmla="*/ 2865 h 3447"/>
                <a:gd name="T58" fmla="*/ 1692 w 5561"/>
                <a:gd name="T59" fmla="*/ 3009 h 3447"/>
                <a:gd name="T60" fmla="*/ 1157 w 5561"/>
                <a:gd name="T61" fmla="*/ 3147 h 3447"/>
                <a:gd name="T62" fmla="*/ 592 w 5561"/>
                <a:gd name="T63" fmla="*/ 3279 h 3447"/>
                <a:gd name="T64" fmla="*/ 0 w 5561"/>
                <a:gd name="T65" fmla="*/ 3447 h 3447"/>
                <a:gd name="T66" fmla="*/ 885 w 5561"/>
                <a:gd name="T67" fmla="*/ 3249 h 3447"/>
                <a:gd name="T68" fmla="*/ 1441 w 5561"/>
                <a:gd name="T69" fmla="*/ 3105 h 3447"/>
                <a:gd name="T70" fmla="*/ 1973 w 5561"/>
                <a:gd name="T71" fmla="*/ 2961 h 3447"/>
                <a:gd name="T72" fmla="*/ 2479 w 5561"/>
                <a:gd name="T73" fmla="*/ 2817 h 3447"/>
                <a:gd name="T74" fmla="*/ 2954 w 5561"/>
                <a:gd name="T75" fmla="*/ 2668 h 3447"/>
                <a:gd name="T76" fmla="*/ 3390 w 5561"/>
                <a:gd name="T77" fmla="*/ 2512 h 3447"/>
                <a:gd name="T78" fmla="*/ 3800 w 5561"/>
                <a:gd name="T79" fmla="*/ 2356 h 3447"/>
                <a:gd name="T80" fmla="*/ 4174 w 5561"/>
                <a:gd name="T81" fmla="*/ 2200 h 3447"/>
                <a:gd name="T82" fmla="*/ 4509 w 5561"/>
                <a:gd name="T83" fmla="*/ 2038 h 3447"/>
                <a:gd name="T84" fmla="*/ 4806 w 5561"/>
                <a:gd name="T85" fmla="*/ 1876 h 3447"/>
                <a:gd name="T86" fmla="*/ 5059 w 5561"/>
                <a:gd name="T87" fmla="*/ 1720 h 3447"/>
                <a:gd name="T88" fmla="*/ 5274 w 5561"/>
                <a:gd name="T89" fmla="*/ 1559 h 3447"/>
                <a:gd name="T90" fmla="*/ 5437 w 5561"/>
                <a:gd name="T91" fmla="*/ 1397 h 3447"/>
                <a:gd name="T92" fmla="*/ 5561 w 5561"/>
                <a:gd name="T93" fmla="*/ 1241 h 3447"/>
                <a:gd name="T94" fmla="*/ 5639 w 5561"/>
                <a:gd name="T95" fmla="*/ 1085 h 3447"/>
                <a:gd name="T96" fmla="*/ 5657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D54A0AA-7D25-4269-ABBA-54914CEA2D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0AF9F36-3304-472D-8A4B-B36309ED5E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48 w 5740"/>
                <a:gd name="T1" fmla="*/ 0 h 2098"/>
                <a:gd name="T2" fmla="*/ 5746 w 5740"/>
                <a:gd name="T3" fmla="*/ 72 h 2098"/>
                <a:gd name="T4" fmla="*/ 5642 w 5740"/>
                <a:gd name="T5" fmla="*/ 138 h 2098"/>
                <a:gd name="T6" fmla="*/ 5525 w 5740"/>
                <a:gd name="T7" fmla="*/ 210 h 2098"/>
                <a:gd name="T8" fmla="*/ 5406 w 5740"/>
                <a:gd name="T9" fmla="*/ 276 h 2098"/>
                <a:gd name="T10" fmla="*/ 5148 w 5740"/>
                <a:gd name="T11" fmla="*/ 414 h 2098"/>
                <a:gd name="T12" fmla="*/ 4867 w 5740"/>
                <a:gd name="T13" fmla="*/ 552 h 2098"/>
                <a:gd name="T14" fmla="*/ 4562 w 5740"/>
                <a:gd name="T15" fmla="*/ 690 h 2098"/>
                <a:gd name="T16" fmla="*/ 4240 w 5740"/>
                <a:gd name="T17" fmla="*/ 827 h 2098"/>
                <a:gd name="T18" fmla="*/ 3899 w 5740"/>
                <a:gd name="T19" fmla="*/ 959 h 2098"/>
                <a:gd name="T20" fmla="*/ 3534 w 5740"/>
                <a:gd name="T21" fmla="*/ 1091 h 2098"/>
                <a:gd name="T22" fmla="*/ 3151 w 5740"/>
                <a:gd name="T23" fmla="*/ 1223 h 2098"/>
                <a:gd name="T24" fmla="*/ 2749 w 5740"/>
                <a:gd name="T25" fmla="*/ 1355 h 2098"/>
                <a:gd name="T26" fmla="*/ 2326 w 5740"/>
                <a:gd name="T27" fmla="*/ 1481 h 2098"/>
                <a:gd name="T28" fmla="*/ 1896 w 5740"/>
                <a:gd name="T29" fmla="*/ 1601 h 2098"/>
                <a:gd name="T30" fmla="*/ 1442 w 5740"/>
                <a:gd name="T31" fmla="*/ 1721 h 2098"/>
                <a:gd name="T32" fmla="*/ 975 w 5740"/>
                <a:gd name="T33" fmla="*/ 1834 h 2098"/>
                <a:gd name="T34" fmla="*/ 4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9 w 5740"/>
                <a:gd name="T41" fmla="*/ 1990 h 2098"/>
                <a:gd name="T42" fmla="*/ 969 w 5740"/>
                <a:gd name="T43" fmla="*/ 1882 h 2098"/>
                <a:gd name="T44" fmla="*/ 1429 w 5740"/>
                <a:gd name="T45" fmla="*/ 1763 h 2098"/>
                <a:gd name="T46" fmla="*/ 1878 w 5740"/>
                <a:gd name="T47" fmla="*/ 1649 h 2098"/>
                <a:gd name="T48" fmla="*/ 2308 w 5740"/>
                <a:gd name="T49" fmla="*/ 1523 h 2098"/>
                <a:gd name="T50" fmla="*/ 2729 w 5740"/>
                <a:gd name="T51" fmla="*/ 1397 h 2098"/>
                <a:gd name="T52" fmla="*/ 3127 w 5740"/>
                <a:gd name="T53" fmla="*/ 1271 h 2098"/>
                <a:gd name="T54" fmla="*/ 3510 w 5740"/>
                <a:gd name="T55" fmla="*/ 1139 h 2098"/>
                <a:gd name="T56" fmla="*/ 3875 w 5740"/>
                <a:gd name="T57" fmla="*/ 1007 h 2098"/>
                <a:gd name="T58" fmla="*/ 4216 w 5740"/>
                <a:gd name="T59" fmla="*/ 875 h 2098"/>
                <a:gd name="T60" fmla="*/ 4544 w 5740"/>
                <a:gd name="T61" fmla="*/ 737 h 2098"/>
                <a:gd name="T62" fmla="*/ 4849 w 5740"/>
                <a:gd name="T63" fmla="*/ 600 h 2098"/>
                <a:gd name="T64" fmla="*/ 5136 w 5740"/>
                <a:gd name="T65" fmla="*/ 462 h 2098"/>
                <a:gd name="T66" fmla="*/ 5394 w 5740"/>
                <a:gd name="T67" fmla="*/ 324 h 2098"/>
                <a:gd name="T68" fmla="*/ 5636 w 5740"/>
                <a:gd name="T69" fmla="*/ 186 h 2098"/>
                <a:gd name="T70" fmla="*/ 5848 w 5740"/>
                <a:gd name="T71" fmla="*/ 48 h 2098"/>
                <a:gd name="T72" fmla="*/ 5848 w 5740"/>
                <a:gd name="T73" fmla="*/ 0 h 2098"/>
                <a:gd name="T74" fmla="*/ 584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CB5E7AE-4FA4-4B9F-BFCF-B19DE38638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1 w 1955"/>
                <a:gd name="T1" fmla="*/ 485 h 1265"/>
                <a:gd name="T2" fmla="*/ 1937 w 1955"/>
                <a:gd name="T3" fmla="*/ 390 h 1265"/>
                <a:gd name="T4" fmla="*/ 1801 w 1955"/>
                <a:gd name="T5" fmla="*/ 306 h 1265"/>
                <a:gd name="T6" fmla="*/ 1609 w 1955"/>
                <a:gd name="T7" fmla="*/ 228 h 1265"/>
                <a:gd name="T8" fmla="*/ 1351 w 1955"/>
                <a:gd name="T9" fmla="*/ 162 h 1265"/>
                <a:gd name="T10" fmla="*/ 1028 w 1955"/>
                <a:gd name="T11" fmla="*/ 102 h 1265"/>
                <a:gd name="T12" fmla="*/ 658 w 1955"/>
                <a:gd name="T13" fmla="*/ 54 h 1265"/>
                <a:gd name="T14" fmla="*/ 233 w 1955"/>
                <a:gd name="T15" fmla="*/ 18 h 1265"/>
                <a:gd name="T16" fmla="*/ 0 w 1955"/>
                <a:gd name="T17" fmla="*/ 12 h 1265"/>
                <a:gd name="T18" fmla="*/ 437 w 1955"/>
                <a:gd name="T19" fmla="*/ 48 h 1265"/>
                <a:gd name="T20" fmla="*/ 830 w 1955"/>
                <a:gd name="T21" fmla="*/ 90 h 1265"/>
                <a:gd name="T22" fmla="*/ 1172 w 1955"/>
                <a:gd name="T23" fmla="*/ 144 h 1265"/>
                <a:gd name="T24" fmla="*/ 1447 w 1955"/>
                <a:gd name="T25" fmla="*/ 204 h 1265"/>
                <a:gd name="T26" fmla="*/ 1668 w 1955"/>
                <a:gd name="T27" fmla="*/ 276 h 1265"/>
                <a:gd name="T28" fmla="*/ 1830 w 1955"/>
                <a:gd name="T29" fmla="*/ 360 h 1265"/>
                <a:gd name="T30" fmla="*/ 1919 w 1955"/>
                <a:gd name="T31" fmla="*/ 443 h 1265"/>
                <a:gd name="T32" fmla="*/ 1937 w 1955"/>
                <a:gd name="T33" fmla="*/ 539 h 1265"/>
                <a:gd name="T34" fmla="*/ 1890 w 1955"/>
                <a:gd name="T35" fmla="*/ 629 h 1265"/>
                <a:gd name="T36" fmla="*/ 1776 w 1955"/>
                <a:gd name="T37" fmla="*/ 719 h 1265"/>
                <a:gd name="T38" fmla="*/ 1609 w 1955"/>
                <a:gd name="T39" fmla="*/ 809 h 1265"/>
                <a:gd name="T40" fmla="*/ 1381 w 1955"/>
                <a:gd name="T41" fmla="*/ 899 h 1265"/>
                <a:gd name="T42" fmla="*/ 1106 w 1955"/>
                <a:gd name="T43" fmla="*/ 989 h 1265"/>
                <a:gd name="T44" fmla="*/ 777 w 1955"/>
                <a:gd name="T45" fmla="*/ 1073 h 1265"/>
                <a:gd name="T46" fmla="*/ 413 w 1955"/>
                <a:gd name="T47" fmla="*/ 1157 h 1265"/>
                <a:gd name="T48" fmla="*/ 0 w 1955"/>
                <a:gd name="T49" fmla="*/ 1241 h 1265"/>
                <a:gd name="T50" fmla="*/ 221 w 1955"/>
                <a:gd name="T51" fmla="*/ 1223 h 1265"/>
                <a:gd name="T52" fmla="*/ 622 w 1955"/>
                <a:gd name="T53" fmla="*/ 1139 h 1265"/>
                <a:gd name="T54" fmla="*/ 975 w 1955"/>
                <a:gd name="T55" fmla="*/ 1049 h 1265"/>
                <a:gd name="T56" fmla="*/ 1286 w 1955"/>
                <a:gd name="T57" fmla="*/ 959 h 1265"/>
                <a:gd name="T58" fmla="*/ 1543 w 1955"/>
                <a:gd name="T59" fmla="*/ 863 h 1265"/>
                <a:gd name="T60" fmla="*/ 1746 w 1955"/>
                <a:gd name="T61" fmla="*/ 767 h 1265"/>
                <a:gd name="T62" fmla="*/ 1896 w 1955"/>
                <a:gd name="T63" fmla="*/ 677 h 1265"/>
                <a:gd name="T64" fmla="*/ 1973 w 1955"/>
                <a:gd name="T65" fmla="*/ 581 h 1265"/>
                <a:gd name="T66" fmla="*/ 199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66B92A7-4C49-428C-9BA0-CBDA2DDAD4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84 w 4694"/>
                <a:gd name="T1" fmla="*/ 797 h 2901"/>
                <a:gd name="T2" fmla="*/ 4754 w 4694"/>
                <a:gd name="T3" fmla="*/ 665 h 2901"/>
                <a:gd name="T4" fmla="*/ 4676 w 4694"/>
                <a:gd name="T5" fmla="*/ 540 h 2901"/>
                <a:gd name="T6" fmla="*/ 4550 w 4694"/>
                <a:gd name="T7" fmla="*/ 426 h 2901"/>
                <a:gd name="T8" fmla="*/ 4383 w 4694"/>
                <a:gd name="T9" fmla="*/ 312 h 2901"/>
                <a:gd name="T10" fmla="*/ 4162 w 4694"/>
                <a:gd name="T11" fmla="*/ 216 h 2901"/>
                <a:gd name="T12" fmla="*/ 3905 w 4694"/>
                <a:gd name="T13" fmla="*/ 120 h 2901"/>
                <a:gd name="T14" fmla="*/ 3606 w 4694"/>
                <a:gd name="T15" fmla="*/ 36 h 2901"/>
                <a:gd name="T16" fmla="*/ 3265 w 4694"/>
                <a:gd name="T17" fmla="*/ 0 h 2901"/>
                <a:gd name="T18" fmla="*/ 3606 w 4694"/>
                <a:gd name="T19" fmla="*/ 78 h 2901"/>
                <a:gd name="T20" fmla="*/ 3905 w 4694"/>
                <a:gd name="T21" fmla="*/ 162 h 2901"/>
                <a:gd name="T22" fmla="*/ 4162 w 4694"/>
                <a:gd name="T23" fmla="*/ 258 h 2901"/>
                <a:gd name="T24" fmla="*/ 4371 w 4694"/>
                <a:gd name="T25" fmla="*/ 366 h 2901"/>
                <a:gd name="T26" fmla="*/ 4527 w 4694"/>
                <a:gd name="T27" fmla="*/ 480 h 2901"/>
                <a:gd name="T28" fmla="*/ 4640 w 4694"/>
                <a:gd name="T29" fmla="*/ 605 h 2901"/>
                <a:gd name="T30" fmla="*/ 4700 w 4694"/>
                <a:gd name="T31" fmla="*/ 737 h 2901"/>
                <a:gd name="T32" fmla="*/ 4700 w 4694"/>
                <a:gd name="T33" fmla="*/ 875 h 2901"/>
                <a:gd name="T34" fmla="*/ 4658 w 4694"/>
                <a:gd name="T35" fmla="*/ 1001 h 2901"/>
                <a:gd name="T36" fmla="*/ 4576 w 4694"/>
                <a:gd name="T37" fmla="*/ 1127 h 2901"/>
                <a:gd name="T38" fmla="*/ 4455 w 4694"/>
                <a:gd name="T39" fmla="*/ 1259 h 2901"/>
                <a:gd name="T40" fmla="*/ 4298 w 4694"/>
                <a:gd name="T41" fmla="*/ 1385 h 2901"/>
                <a:gd name="T42" fmla="*/ 4102 w 4694"/>
                <a:gd name="T43" fmla="*/ 1517 h 2901"/>
                <a:gd name="T44" fmla="*/ 3875 w 4694"/>
                <a:gd name="T45" fmla="*/ 1648 h 2901"/>
                <a:gd name="T46" fmla="*/ 3613 w 4694"/>
                <a:gd name="T47" fmla="*/ 1774 h 2901"/>
                <a:gd name="T48" fmla="*/ 3322 w 4694"/>
                <a:gd name="T49" fmla="*/ 1906 h 2901"/>
                <a:gd name="T50" fmla="*/ 2998 w 4694"/>
                <a:gd name="T51" fmla="*/ 2032 h 2901"/>
                <a:gd name="T52" fmla="*/ 2643 w 4694"/>
                <a:gd name="T53" fmla="*/ 2164 h 2901"/>
                <a:gd name="T54" fmla="*/ 2266 w 4694"/>
                <a:gd name="T55" fmla="*/ 2284 h 2901"/>
                <a:gd name="T56" fmla="*/ 1860 w 4694"/>
                <a:gd name="T57" fmla="*/ 2410 h 2901"/>
                <a:gd name="T58" fmla="*/ 1426 w 4694"/>
                <a:gd name="T59" fmla="*/ 2530 h 2901"/>
                <a:gd name="T60" fmla="*/ 496 w 4694"/>
                <a:gd name="T61" fmla="*/ 2757 h 2901"/>
                <a:gd name="T62" fmla="*/ 0 w 4694"/>
                <a:gd name="T63" fmla="*/ 2901 h 2901"/>
                <a:gd name="T64" fmla="*/ 987 w 4694"/>
                <a:gd name="T65" fmla="*/ 2674 h 2901"/>
                <a:gd name="T66" fmla="*/ 1668 w 4694"/>
                <a:gd name="T67" fmla="*/ 2494 h 2901"/>
                <a:gd name="T68" fmla="*/ 2099 w 4694"/>
                <a:gd name="T69" fmla="*/ 2374 h 2901"/>
                <a:gd name="T70" fmla="*/ 2499 w 4694"/>
                <a:gd name="T71" fmla="*/ 2248 h 2901"/>
                <a:gd name="T72" fmla="*/ 2870 w 4694"/>
                <a:gd name="T73" fmla="*/ 2116 h 2901"/>
                <a:gd name="T74" fmla="*/ 3211 w 4694"/>
                <a:gd name="T75" fmla="*/ 1984 h 2901"/>
                <a:gd name="T76" fmla="*/ 3528 w 4694"/>
                <a:gd name="T77" fmla="*/ 1858 h 2901"/>
                <a:gd name="T78" fmla="*/ 3809 w 4694"/>
                <a:gd name="T79" fmla="*/ 1720 h 2901"/>
                <a:gd name="T80" fmla="*/ 4060 w 4694"/>
                <a:gd name="T81" fmla="*/ 1589 h 2901"/>
                <a:gd name="T82" fmla="*/ 4272 w 4694"/>
                <a:gd name="T83" fmla="*/ 1457 h 2901"/>
                <a:gd name="T84" fmla="*/ 4455 w 4694"/>
                <a:gd name="T85" fmla="*/ 1325 h 2901"/>
                <a:gd name="T86" fmla="*/ 4595 w 4694"/>
                <a:gd name="T87" fmla="*/ 1193 h 2901"/>
                <a:gd name="T88" fmla="*/ 4700 w 4694"/>
                <a:gd name="T89" fmla="*/ 1061 h 2901"/>
                <a:gd name="T90" fmla="*/ 4760 w 4694"/>
                <a:gd name="T91" fmla="*/ 935 h 2901"/>
                <a:gd name="T92" fmla="*/ 477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740A5E4-8655-4630-A7A3-EB87C85867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33 w 3761"/>
                <a:gd name="T1" fmla="*/ 719 h 2356"/>
                <a:gd name="T2" fmla="*/ 3803 w 3761"/>
                <a:gd name="T3" fmla="*/ 599 h 2356"/>
                <a:gd name="T4" fmla="*/ 3725 w 3761"/>
                <a:gd name="T5" fmla="*/ 486 h 2356"/>
                <a:gd name="T6" fmla="*/ 3588 w 3761"/>
                <a:gd name="T7" fmla="*/ 378 h 2356"/>
                <a:gd name="T8" fmla="*/ 3414 w 3761"/>
                <a:gd name="T9" fmla="*/ 282 h 2356"/>
                <a:gd name="T10" fmla="*/ 3187 w 3761"/>
                <a:gd name="T11" fmla="*/ 192 h 2356"/>
                <a:gd name="T12" fmla="*/ 2918 w 3761"/>
                <a:gd name="T13" fmla="*/ 108 h 2356"/>
                <a:gd name="T14" fmla="*/ 2607 w 3761"/>
                <a:gd name="T15" fmla="*/ 36 h 2356"/>
                <a:gd name="T16" fmla="*/ 2272 w 3761"/>
                <a:gd name="T17" fmla="*/ 0 h 2356"/>
                <a:gd name="T18" fmla="*/ 2625 w 3761"/>
                <a:gd name="T19" fmla="*/ 72 h 2356"/>
                <a:gd name="T20" fmla="*/ 2930 w 3761"/>
                <a:gd name="T21" fmla="*/ 150 h 2356"/>
                <a:gd name="T22" fmla="*/ 3199 w 3761"/>
                <a:gd name="T23" fmla="*/ 234 h 2356"/>
                <a:gd name="T24" fmla="*/ 3414 w 3761"/>
                <a:gd name="T25" fmla="*/ 330 h 2356"/>
                <a:gd name="T26" fmla="*/ 3582 w 3761"/>
                <a:gd name="T27" fmla="*/ 432 h 2356"/>
                <a:gd name="T28" fmla="*/ 3695 w 3761"/>
                <a:gd name="T29" fmla="*/ 545 h 2356"/>
                <a:gd name="T30" fmla="*/ 3755 w 3761"/>
                <a:gd name="T31" fmla="*/ 665 h 2356"/>
                <a:gd name="T32" fmla="*/ 3761 w 3761"/>
                <a:gd name="T33" fmla="*/ 791 h 2356"/>
                <a:gd name="T34" fmla="*/ 3725 w 3761"/>
                <a:gd name="T35" fmla="*/ 887 h 2356"/>
                <a:gd name="T36" fmla="*/ 3663 w 3761"/>
                <a:gd name="T37" fmla="*/ 989 h 2356"/>
                <a:gd name="T38" fmla="*/ 3564 w 3761"/>
                <a:gd name="T39" fmla="*/ 1091 h 2356"/>
                <a:gd name="T40" fmla="*/ 3438 w 3761"/>
                <a:gd name="T41" fmla="*/ 1187 h 2356"/>
                <a:gd name="T42" fmla="*/ 3283 w 3761"/>
                <a:gd name="T43" fmla="*/ 1289 h 2356"/>
                <a:gd name="T44" fmla="*/ 3103 w 3761"/>
                <a:gd name="T45" fmla="*/ 1391 h 2356"/>
                <a:gd name="T46" fmla="*/ 2888 w 3761"/>
                <a:gd name="T47" fmla="*/ 1493 h 2356"/>
                <a:gd name="T48" fmla="*/ 2655 w 3761"/>
                <a:gd name="T49" fmla="*/ 1589 h 2356"/>
                <a:gd name="T50" fmla="*/ 2117 w 3761"/>
                <a:gd name="T51" fmla="*/ 1786 h 2356"/>
                <a:gd name="T52" fmla="*/ 1489 w 3761"/>
                <a:gd name="T53" fmla="*/ 1972 h 2356"/>
                <a:gd name="T54" fmla="*/ 777 w 3761"/>
                <a:gd name="T55" fmla="*/ 2158 h 2356"/>
                <a:gd name="T56" fmla="*/ 0 w 3761"/>
                <a:gd name="T57" fmla="*/ 2326 h 2356"/>
                <a:gd name="T58" fmla="*/ 407 w 3761"/>
                <a:gd name="T59" fmla="*/ 2272 h 2356"/>
                <a:gd name="T60" fmla="*/ 1166 w 3761"/>
                <a:gd name="T61" fmla="*/ 2092 h 2356"/>
                <a:gd name="T62" fmla="*/ 1848 w 3761"/>
                <a:gd name="T63" fmla="*/ 1900 h 2356"/>
                <a:gd name="T64" fmla="*/ 2440 w 3761"/>
                <a:gd name="T65" fmla="*/ 1702 h 2356"/>
                <a:gd name="T66" fmla="*/ 2701 w 3761"/>
                <a:gd name="T67" fmla="*/ 1607 h 2356"/>
                <a:gd name="T68" fmla="*/ 2936 w 3761"/>
                <a:gd name="T69" fmla="*/ 1505 h 2356"/>
                <a:gd name="T70" fmla="*/ 3151 w 3761"/>
                <a:gd name="T71" fmla="*/ 1403 h 2356"/>
                <a:gd name="T72" fmla="*/ 3341 w 3761"/>
                <a:gd name="T73" fmla="*/ 1301 h 2356"/>
                <a:gd name="T74" fmla="*/ 3498 w 3761"/>
                <a:gd name="T75" fmla="*/ 1193 h 2356"/>
                <a:gd name="T76" fmla="*/ 3625 w 3761"/>
                <a:gd name="T77" fmla="*/ 1091 h 2356"/>
                <a:gd name="T78" fmla="*/ 3725 w 3761"/>
                <a:gd name="T79" fmla="*/ 989 h 2356"/>
                <a:gd name="T80" fmla="*/ 3791 w 3761"/>
                <a:gd name="T81" fmla="*/ 887 h 2356"/>
                <a:gd name="T82" fmla="*/ 382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CBF3251-EFAC-47ED-A463-A8BC5AA0E2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78 w 2924"/>
                <a:gd name="T1" fmla="*/ 647 h 1846"/>
                <a:gd name="T2" fmla="*/ 2930 w 2924"/>
                <a:gd name="T3" fmla="*/ 528 h 1846"/>
                <a:gd name="T4" fmla="*/ 2802 w 2924"/>
                <a:gd name="T5" fmla="*/ 414 h 1846"/>
                <a:gd name="T6" fmla="*/ 2607 w 2924"/>
                <a:gd name="T7" fmla="*/ 318 h 1846"/>
                <a:gd name="T8" fmla="*/ 2344 w 2924"/>
                <a:gd name="T9" fmla="*/ 228 h 1846"/>
                <a:gd name="T10" fmla="*/ 2021 w 2924"/>
                <a:gd name="T11" fmla="*/ 150 h 1846"/>
                <a:gd name="T12" fmla="*/ 1638 w 2924"/>
                <a:gd name="T13" fmla="*/ 78 h 1846"/>
                <a:gd name="T14" fmla="*/ 1202 w 2924"/>
                <a:gd name="T15" fmla="*/ 24 h 1846"/>
                <a:gd name="T16" fmla="*/ 706 w 2924"/>
                <a:gd name="T17" fmla="*/ 0 h 1846"/>
                <a:gd name="T18" fmla="*/ 1214 w 2924"/>
                <a:gd name="T19" fmla="*/ 48 h 1846"/>
                <a:gd name="T20" fmla="*/ 1656 w 2924"/>
                <a:gd name="T21" fmla="*/ 108 h 1846"/>
                <a:gd name="T22" fmla="*/ 2045 w 2924"/>
                <a:gd name="T23" fmla="*/ 180 h 1846"/>
                <a:gd name="T24" fmla="*/ 2368 w 2924"/>
                <a:gd name="T25" fmla="*/ 264 h 1846"/>
                <a:gd name="T26" fmla="*/ 2619 w 2924"/>
                <a:gd name="T27" fmla="*/ 360 h 1846"/>
                <a:gd name="T28" fmla="*/ 2802 w 2924"/>
                <a:gd name="T29" fmla="*/ 468 h 1846"/>
                <a:gd name="T30" fmla="*/ 2900 w 2924"/>
                <a:gd name="T31" fmla="*/ 587 h 1846"/>
                <a:gd name="T32" fmla="*/ 2918 w 2924"/>
                <a:gd name="T33" fmla="*/ 713 h 1846"/>
                <a:gd name="T34" fmla="*/ 2894 w 2924"/>
                <a:gd name="T35" fmla="*/ 785 h 1846"/>
                <a:gd name="T36" fmla="*/ 2846 w 2924"/>
                <a:gd name="T37" fmla="*/ 857 h 1846"/>
                <a:gd name="T38" fmla="*/ 2673 w 2924"/>
                <a:gd name="T39" fmla="*/ 1001 h 1846"/>
                <a:gd name="T40" fmla="*/ 2410 w 2924"/>
                <a:gd name="T41" fmla="*/ 1145 h 1846"/>
                <a:gd name="T42" fmla="*/ 2069 w 2924"/>
                <a:gd name="T43" fmla="*/ 1289 h 1846"/>
                <a:gd name="T44" fmla="*/ 1656 w 2924"/>
                <a:gd name="T45" fmla="*/ 1433 h 1846"/>
                <a:gd name="T46" fmla="*/ 1166 w 2924"/>
                <a:gd name="T47" fmla="*/ 1571 h 1846"/>
                <a:gd name="T48" fmla="*/ 616 w 2924"/>
                <a:gd name="T49" fmla="*/ 1702 h 1846"/>
                <a:gd name="T50" fmla="*/ 0 w 2924"/>
                <a:gd name="T51" fmla="*/ 1828 h 1846"/>
                <a:gd name="T52" fmla="*/ 317 w 2924"/>
                <a:gd name="T53" fmla="*/ 1780 h 1846"/>
                <a:gd name="T54" fmla="*/ 915 w 2924"/>
                <a:gd name="T55" fmla="*/ 1648 h 1846"/>
                <a:gd name="T56" fmla="*/ 1441 w 2924"/>
                <a:gd name="T57" fmla="*/ 1511 h 1846"/>
                <a:gd name="T58" fmla="*/ 1907 w 2924"/>
                <a:gd name="T59" fmla="*/ 1367 h 1846"/>
                <a:gd name="T60" fmla="*/ 2296 w 2924"/>
                <a:gd name="T61" fmla="*/ 1223 h 1846"/>
                <a:gd name="T62" fmla="*/ 2607 w 2924"/>
                <a:gd name="T63" fmla="*/ 1079 h 1846"/>
                <a:gd name="T64" fmla="*/ 2828 w 2924"/>
                <a:gd name="T65" fmla="*/ 929 h 1846"/>
                <a:gd name="T66" fmla="*/ 2930 w 2924"/>
                <a:gd name="T67" fmla="*/ 815 h 1846"/>
                <a:gd name="T68" fmla="*/ 2966 w 2924"/>
                <a:gd name="T69" fmla="*/ 743 h 1846"/>
                <a:gd name="T70" fmla="*/ 2978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638E602-8B2C-44A4-88CE-5A74A05CB4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8 w 1488"/>
                <a:gd name="T7" fmla="*/ 186 h 204"/>
                <a:gd name="T8" fmla="*/ 1429 w 1488"/>
                <a:gd name="T9" fmla="*/ 204 h 204"/>
                <a:gd name="T10" fmla="*/ 142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0B9703A-CF4B-4D63-9F05-65E635727D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36E4A88C-0AA0-4080-B9F6-14DC74C06C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A094BCC6-C0E7-4A0F-931F-524A205B55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B517E790-D1E2-4BF5-A6B5-6D3696C141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18A322CB-A524-4A29-BF70-5E74056BD4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9 w 323"/>
                  <a:gd name="T13" fmla="*/ 18 h 162"/>
                  <a:gd name="T14" fmla="*/ 245 w 323"/>
                  <a:gd name="T15" fmla="*/ 54 h 162"/>
                  <a:gd name="T16" fmla="*/ 293 w 323"/>
                  <a:gd name="T17" fmla="*/ 90 h 162"/>
                  <a:gd name="T18" fmla="*/ 323 w 323"/>
                  <a:gd name="T19" fmla="*/ 114 h 162"/>
                  <a:gd name="T20" fmla="*/ 329 w 323"/>
                  <a:gd name="T21" fmla="*/ 126 h 162"/>
                  <a:gd name="T22" fmla="*/ 329 w 323"/>
                  <a:gd name="T23" fmla="*/ 126 h 162"/>
                  <a:gd name="T24" fmla="*/ 22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AD43545D-D2CB-41A6-8FBC-1934BD70D2A8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0 w 1250"/>
                  <a:gd name="T1" fmla="*/ 641 h 923"/>
                  <a:gd name="T2" fmla="*/ 1190 w 1250"/>
                  <a:gd name="T3" fmla="*/ 473 h 923"/>
                  <a:gd name="T4" fmla="*/ 1160 w 1250"/>
                  <a:gd name="T5" fmla="*/ 384 h 923"/>
                  <a:gd name="T6" fmla="*/ 1136 w 1250"/>
                  <a:gd name="T7" fmla="*/ 288 h 923"/>
                  <a:gd name="T8" fmla="*/ 1071 w 1250"/>
                  <a:gd name="T9" fmla="*/ 174 h 923"/>
                  <a:gd name="T10" fmla="*/ 999 w 1250"/>
                  <a:gd name="T11" fmla="*/ 96 h 923"/>
                  <a:gd name="T12" fmla="*/ 981 w 1250"/>
                  <a:gd name="T13" fmla="*/ 72 h 923"/>
                  <a:gd name="T14" fmla="*/ 909 w 1250"/>
                  <a:gd name="T15" fmla="*/ 18 h 923"/>
                  <a:gd name="T16" fmla="*/ 837 w 1250"/>
                  <a:gd name="T17" fmla="*/ 6 h 923"/>
                  <a:gd name="T18" fmla="*/ 724 w 1250"/>
                  <a:gd name="T19" fmla="*/ 24 h 923"/>
                  <a:gd name="T20" fmla="*/ 676 w 1250"/>
                  <a:gd name="T21" fmla="*/ 42 h 923"/>
                  <a:gd name="T22" fmla="*/ 580 w 1250"/>
                  <a:gd name="T23" fmla="*/ 120 h 923"/>
                  <a:gd name="T24" fmla="*/ 544 w 1250"/>
                  <a:gd name="T25" fmla="*/ 228 h 923"/>
                  <a:gd name="T26" fmla="*/ 521 w 1250"/>
                  <a:gd name="T27" fmla="*/ 348 h 923"/>
                  <a:gd name="T28" fmla="*/ 437 w 1250"/>
                  <a:gd name="T29" fmla="*/ 479 h 923"/>
                  <a:gd name="T30" fmla="*/ 419 w 1250"/>
                  <a:gd name="T31" fmla="*/ 539 h 923"/>
                  <a:gd name="T32" fmla="*/ 359 w 1250"/>
                  <a:gd name="T33" fmla="*/ 599 h 923"/>
                  <a:gd name="T34" fmla="*/ 311 w 1250"/>
                  <a:gd name="T35" fmla="*/ 629 h 923"/>
                  <a:gd name="T36" fmla="*/ 299 w 1250"/>
                  <a:gd name="T37" fmla="*/ 635 h 923"/>
                  <a:gd name="T38" fmla="*/ 26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6 w 1250"/>
                  <a:gd name="T47" fmla="*/ 869 h 923"/>
                  <a:gd name="T48" fmla="*/ 652 w 1250"/>
                  <a:gd name="T49" fmla="*/ 827 h 923"/>
                  <a:gd name="T50" fmla="*/ 712 w 1250"/>
                  <a:gd name="T51" fmla="*/ 725 h 923"/>
                  <a:gd name="T52" fmla="*/ 706 w 1250"/>
                  <a:gd name="T53" fmla="*/ 611 h 923"/>
                  <a:gd name="T54" fmla="*/ 794 w 1250"/>
                  <a:gd name="T55" fmla="*/ 551 h 923"/>
                  <a:gd name="T56" fmla="*/ 897 w 1250"/>
                  <a:gd name="T57" fmla="*/ 449 h 923"/>
                  <a:gd name="T58" fmla="*/ 927 w 1250"/>
                  <a:gd name="T59" fmla="*/ 414 h 923"/>
                  <a:gd name="T60" fmla="*/ 993 w 1250"/>
                  <a:gd name="T61" fmla="*/ 318 h 923"/>
                  <a:gd name="T62" fmla="*/ 1041 w 1250"/>
                  <a:gd name="T63" fmla="*/ 336 h 923"/>
                  <a:gd name="T64" fmla="*/ 1142 w 1250"/>
                  <a:gd name="T65" fmla="*/ 617 h 923"/>
                  <a:gd name="T66" fmla="*/ 1136 w 1250"/>
                  <a:gd name="T67" fmla="*/ 689 h 923"/>
                  <a:gd name="T68" fmla="*/ 1172 w 1250"/>
                  <a:gd name="T69" fmla="*/ 749 h 923"/>
                  <a:gd name="T70" fmla="*/ 1226 w 1250"/>
                  <a:gd name="T71" fmla="*/ 713 h 923"/>
                  <a:gd name="T72" fmla="*/ 1262 w 1250"/>
                  <a:gd name="T73" fmla="*/ 749 h 923"/>
                  <a:gd name="T74" fmla="*/ 1274 w 1250"/>
                  <a:gd name="T75" fmla="*/ 743 h 923"/>
                  <a:gd name="T76" fmla="*/ 706 w 1250"/>
                  <a:gd name="T77" fmla="*/ 264 h 923"/>
                  <a:gd name="T78" fmla="*/ 802 w 1250"/>
                  <a:gd name="T79" fmla="*/ 372 h 923"/>
                  <a:gd name="T80" fmla="*/ 778 w 1250"/>
                  <a:gd name="T81" fmla="*/ 443 h 923"/>
                  <a:gd name="T82" fmla="*/ 718 w 1250"/>
                  <a:gd name="T83" fmla="*/ 515 h 923"/>
                  <a:gd name="T84" fmla="*/ 670 w 1250"/>
                  <a:gd name="T85" fmla="*/ 569 h 923"/>
                  <a:gd name="T86" fmla="*/ 628 w 1250"/>
                  <a:gd name="T87" fmla="*/ 593 h 923"/>
                  <a:gd name="T88" fmla="*/ 586 w 1250"/>
                  <a:gd name="T89" fmla="*/ 617 h 923"/>
                  <a:gd name="T90" fmla="*/ 574 w 1250"/>
                  <a:gd name="T91" fmla="*/ 707 h 923"/>
                  <a:gd name="T92" fmla="*/ 359 w 1250"/>
                  <a:gd name="T93" fmla="*/ 755 h 923"/>
                  <a:gd name="T94" fmla="*/ 395 w 1250"/>
                  <a:gd name="T95" fmla="*/ 641 h 923"/>
                  <a:gd name="T96" fmla="*/ 431 w 1250"/>
                  <a:gd name="T97" fmla="*/ 647 h 923"/>
                  <a:gd name="T98" fmla="*/ 449 w 1250"/>
                  <a:gd name="T99" fmla="*/ 617 h 923"/>
                  <a:gd name="T100" fmla="*/ 580 w 1250"/>
                  <a:gd name="T101" fmla="*/ 515 h 923"/>
                  <a:gd name="T102" fmla="*/ 628 w 1250"/>
                  <a:gd name="T103" fmla="*/ 473 h 923"/>
                  <a:gd name="T104" fmla="*/ 652 w 1250"/>
                  <a:gd name="T105" fmla="*/ 396 h 923"/>
                  <a:gd name="T106" fmla="*/ 652 w 1250"/>
                  <a:gd name="T107" fmla="*/ 378 h 923"/>
                  <a:gd name="T108" fmla="*/ 676 w 1250"/>
                  <a:gd name="T109" fmla="*/ 270 h 923"/>
                  <a:gd name="T110" fmla="*/ 694 w 1250"/>
                  <a:gd name="T111" fmla="*/ 192 h 923"/>
                  <a:gd name="T112" fmla="*/ 706 w 1250"/>
                  <a:gd name="T113" fmla="*/ 264 h 923"/>
                  <a:gd name="T114" fmla="*/ 544 w 1250"/>
                  <a:gd name="T115" fmla="*/ 455 h 923"/>
                  <a:gd name="T116" fmla="*/ 6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A932719C-5C54-456F-9691-E586BD462B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6B270864-0EDD-4F91-823A-14D2191475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0BED8A7A-D14F-465C-BC6A-E42D023DA9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C6AE9E43-A64E-475C-BD4B-D6D4271A26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54A1E4F3-43F3-446C-BE6A-B6C93102B0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6FD2F13F-DD12-41E3-A43A-C125DCAF69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97C1C86E-126B-436E-9BFA-1A4B2488B2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4 w 72"/>
                  <a:gd name="T3" fmla="*/ 24 h 54"/>
                  <a:gd name="T4" fmla="*/ 66 w 72"/>
                  <a:gd name="T5" fmla="*/ 12 h 54"/>
                  <a:gd name="T6" fmla="*/ 72 w 72"/>
                  <a:gd name="T7" fmla="*/ 6 h 54"/>
                  <a:gd name="T8" fmla="*/ 78 w 72"/>
                  <a:gd name="T9" fmla="*/ 0 h 54"/>
                  <a:gd name="T10" fmla="*/ 4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63074C6F-627C-457D-B561-EC560FA0E5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DA109BFA-FFAB-4509-86BB-5D25C0982B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8E606B04-2865-4081-8899-3E7905AADB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3 w 287"/>
                  <a:gd name="T1" fmla="*/ 0 h 84"/>
                  <a:gd name="T2" fmla="*/ 0 w 287"/>
                  <a:gd name="T3" fmla="*/ 84 h 84"/>
                  <a:gd name="T4" fmla="*/ 174 w 287"/>
                  <a:gd name="T5" fmla="*/ 36 h 84"/>
                  <a:gd name="T6" fmla="*/ 114 w 287"/>
                  <a:gd name="T7" fmla="*/ 60 h 84"/>
                  <a:gd name="T8" fmla="*/ 282 w 287"/>
                  <a:gd name="T9" fmla="*/ 18 h 84"/>
                  <a:gd name="T10" fmla="*/ 293 w 287"/>
                  <a:gd name="T11" fmla="*/ 0 h 84"/>
                  <a:gd name="T12" fmla="*/ 29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BDA6CA55-599D-44E2-B578-B5CC2E662E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C9BD0708-3292-4AAD-A2FD-006D1C5F40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66691B94-7E59-4653-8058-ED7494F229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2765C3D4-4A3E-439C-B685-77D853321D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5ED27390-C015-40F7-A652-5CD767BC64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AA9CBD25-B8B4-4676-BC79-1414466B40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39B253AF-A718-4BD6-B27D-0C9F6C4939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E78D4ED3-5DAC-4DFB-BEF5-545505DF01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9DE423B3-68CE-4200-B50B-0712DD2976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38">
                <a:extLst>
                  <a:ext uri="{FF2B5EF4-FFF2-40B4-BE49-F238E27FC236}">
                    <a16:creationId xmlns:a16="http://schemas.microsoft.com/office/drawing/2014/main" id="{7E2B6B48-5879-44C9-BBAA-B15E14F1E8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39">
                <a:extLst>
                  <a:ext uri="{FF2B5EF4-FFF2-40B4-BE49-F238E27FC236}">
                    <a16:creationId xmlns:a16="http://schemas.microsoft.com/office/drawing/2014/main" id="{ACD770C4-E089-457C-AA1E-22CE40DF53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62FDC98B-EC8F-4746-BA0A-2455834400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9220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9220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6AA8B963-3EA6-4835-A91D-5F2D69E92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E194DDB7-77AA-4E32-92A1-E26D351C2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F6A768F2-B6D3-43ED-863D-D2B155A46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FA6107-B01F-437E-A4A7-B4F2BABCBE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00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59E83258-EFA8-4A52-BF69-A817F3AED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F4DC506C-201B-47B2-8CB3-4A237D796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789AF4D1-CBAB-4433-8543-3C31B3F59B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6E937-4297-48FE-94E3-683394C96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78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8FAEE840-73EB-4B99-9D08-B4D7A215A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F60FD62A-4F6A-406A-BAE4-12F2181C1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7F5F4B16-37C0-42FE-93E7-5DF27D41A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F8786-D072-4945-A7DD-36EA0BF30B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481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EBF41110-6AEC-460F-9E30-8855F6E29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D74ABBF6-1904-4044-A50D-642DAB492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D16F1336-1F73-4353-9335-C872D33FE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F02F9-6081-4F22-9718-301F41BF81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213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405E3AE7-45A7-4FEA-8615-30F1F3566A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718BDBE5-A8DA-46F1-9E08-13535E2B4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2FDC42C9-F7FE-4917-91A8-3291FC0E8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B1AF5-7B81-4CEB-914F-011AAD14BF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098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7D79A34C-5419-45BB-8556-7B046DA0D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2F848249-7212-4AA8-96B1-453241348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6C85D60C-7385-42A9-8897-544E1A85C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40747-F37B-4B5F-AD87-9B6683CD9A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1217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2E94-5259-4D61-96F4-B4F27319E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omic Sans MS" panose="030F0702030302020204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7ED6D-58AD-4AAC-AA4F-71660EFD6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omic Sans MS" panose="030F0702030302020204" pitchFamily="66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456FC-93B5-4E3B-9460-072BD99F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BFBE7-8C2C-4960-9CCE-CD11FAB5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BC5D4-081A-4A79-A058-C60BA2D2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59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E9FA-6801-43F7-8084-CF9B02AD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06E64-449C-4DFB-9AA5-8FCF81CE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99305-F47B-4D57-A943-2DAEB8CE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DFED5-610C-4055-807F-769ED376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D3F6-016B-47F2-926B-85788E97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3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D446-A591-4A83-A876-E297E4A8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8CC63-926C-4E9F-89C2-0F8E41DD2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BEBC3-5D5F-4A2F-959A-05E43AF6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10183-CE7E-4154-9D64-4539601C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2E5A-24C3-4802-AA6E-ED4DCD77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6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8CAA-0B72-4DC0-9CDE-DC7DDAEF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D8D8-DD9A-44D9-8266-416639B49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9F4B3-31CD-47B2-9816-C585A8480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242B-EE70-4364-BAC5-821659FE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5312-8C24-4AC3-BE4C-0AC698DB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F5C48-7ED5-47E6-BCB6-4C5E1261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2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3292-9988-4042-ADD7-6EC25B4B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FDA76-8684-4690-BCE0-FC95559CE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30D68-CB03-4049-8F0D-7A4D01C44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7B8E6-F1D9-4CA8-81AC-CB979F417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9A3A1-D436-4943-9C2F-4863E6054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77ABD-0EF3-400A-8941-DC0FD3E5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C6A6D-FB6E-48E8-82C7-3B910E5A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A9AEB-9E04-4C28-948E-81E2A49A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6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7DFF4191-5397-4B96-B64C-1D95C56B9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23E9D700-2B57-4A81-B4AA-F4E51F7D0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F290CC5-5565-4186-BB3B-0D33118FE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FD9BF-1AF8-40C4-ADED-BAE7E9B4EE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386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A134-FB91-418D-930A-5AB17524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C5828-5054-4B72-A416-A84EC5B4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926CD-82BE-460F-8DF7-106AAE14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6ED3A-26B0-466E-AE02-FCFA4370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302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30F57-2AEE-4E12-919E-01FAF28C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7ECFF-B264-4F58-A16B-6356DCFC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2B29-6806-473B-98BF-D6A595DC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62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FC83-6F01-4C39-9EEA-8C551F91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4B25-8A37-43E1-9514-EF8CF5F9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6951A-8ED0-4654-8054-F381A89FA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5D614-8CBB-446F-A0A9-CD8FC317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38007-7236-43A6-B767-D247E943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E568-CAE4-46E3-ACF8-6A9803FF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79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2F43-D7A4-4FB0-AADD-B5D0A5D9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B2148-482A-4391-BDF5-50902345E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B885A-E04C-4D4D-A359-6B9FEF829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97199-9D75-49AF-9249-7743648C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33CB3-54EB-41D2-9502-3EF7980C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DB85C-8AE5-4468-B8AA-A37D01E4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73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ECC1-31DA-4F3E-B77C-251B07E1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0D55A-E791-4947-92DE-019714E07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7798B-CF00-49B8-9B85-A82EFB21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FEFAF-936C-49E2-8B82-AEC1FA27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AB348-48A6-40CE-A852-446DAE5A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81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11B87-0661-4D9F-AA5F-0F15F5521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A07DA-FBEB-48C5-94C1-AFFF0C45B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C8D6-3786-46A8-875A-1CDA06DC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85B08-F94A-4782-BBEF-93DBD0E2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E33C-F53F-421E-9C0F-9C75651B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1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05D789B3-7D1E-4AA4-8CEF-73DBE7308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EB785278-C855-47C6-8DB6-257A4E636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DA19A131-828E-42CE-9330-F7AB440E5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49964-6155-45E9-9191-1B2E2B7197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128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BD3386C8-FC7E-46DD-8952-E932C2559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8D3EC649-B92A-439C-99A4-8668E04B6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AA2B23DF-2080-444F-AB5B-1779B273C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DC870-1ED3-4259-8A7C-DACC0807EC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81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EB70536A-C0D6-4AE8-A05F-1C85F77C2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4F6F36F3-2090-4782-86C7-766BD69C1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45">
            <a:extLst>
              <a:ext uri="{FF2B5EF4-FFF2-40B4-BE49-F238E27FC236}">
                <a16:creationId xmlns:a16="http://schemas.microsoft.com/office/drawing/2014/main" id="{CAD984BC-F7C2-4F19-84AB-B16604969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1C4AC-1CD9-43C6-B73C-D6AD0A7A43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48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3">
            <a:extLst>
              <a:ext uri="{FF2B5EF4-FFF2-40B4-BE49-F238E27FC236}">
                <a16:creationId xmlns:a16="http://schemas.microsoft.com/office/drawing/2014/main" id="{711DAEF6-3321-40B6-9FF8-9961FD1E7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BE4696A7-4D7F-4728-9722-BE3888362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7454EEBE-E027-4B19-9A11-8F34F4349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B3783-A818-4C96-8BD2-232D013857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801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>
            <a:extLst>
              <a:ext uri="{FF2B5EF4-FFF2-40B4-BE49-F238E27FC236}">
                <a16:creationId xmlns:a16="http://schemas.microsoft.com/office/drawing/2014/main" id="{3C3A71F1-3F12-4589-8F28-226CE1B57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8404A301-AF90-47E9-86DE-416D287DD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DDE4C30F-C5E1-468A-ACBF-01D3BDFE1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FFE54-6483-4742-B793-9BFD31A5C3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0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A41F1333-D8D3-422C-9396-FE5750F25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E681D377-9C8A-4FBD-878C-0C81C6BF5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154D1F78-5E52-460C-8572-C531C8D5E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1854A-631D-4B3D-8C8D-31A53CFDD9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412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37F3A54C-D632-48CB-8686-3FC6BC8C8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C5BE9FBE-5939-4768-8D81-979CD98E0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6645966D-9B19-4086-B432-8E019DA3C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40D08-D360-45BC-B518-1E211E5B4D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16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FE5C2D3-3AB8-4790-ABBF-4BE2AB04B0D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9173C7E1-1001-470E-901B-EABC199B6E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9 w 3934"/>
                <a:gd name="T3" fmla="*/ 1331 h 1505"/>
                <a:gd name="T4" fmla="*/ 1237 w 3934"/>
                <a:gd name="T5" fmla="*/ 1157 h 1505"/>
                <a:gd name="T6" fmla="*/ 1758 w 3934"/>
                <a:gd name="T7" fmla="*/ 977 h 1505"/>
                <a:gd name="T8" fmla="*/ 2260 w 3934"/>
                <a:gd name="T9" fmla="*/ 792 h 1505"/>
                <a:gd name="T10" fmla="*/ 2504 w 3934"/>
                <a:gd name="T11" fmla="*/ 696 h 1505"/>
                <a:gd name="T12" fmla="*/ 2738 w 3934"/>
                <a:gd name="T13" fmla="*/ 606 h 1505"/>
                <a:gd name="T14" fmla="*/ 2972 w 3934"/>
                <a:gd name="T15" fmla="*/ 510 h 1505"/>
                <a:gd name="T16" fmla="*/ 3199 w 3934"/>
                <a:gd name="T17" fmla="*/ 420 h 1505"/>
                <a:gd name="T18" fmla="*/ 3408 w 3934"/>
                <a:gd name="T19" fmla="*/ 324 h 1505"/>
                <a:gd name="T20" fmla="*/ 3617 w 3934"/>
                <a:gd name="T21" fmla="*/ 234 h 1505"/>
                <a:gd name="T22" fmla="*/ 3819 w 3934"/>
                <a:gd name="T23" fmla="*/ 138 h 1505"/>
                <a:gd name="T24" fmla="*/ 4006 w 3934"/>
                <a:gd name="T25" fmla="*/ 48 h 1505"/>
                <a:gd name="T26" fmla="*/ 4006 w 3934"/>
                <a:gd name="T27" fmla="*/ 0 h 1505"/>
                <a:gd name="T28" fmla="*/ 3812 w 3934"/>
                <a:gd name="T29" fmla="*/ 96 h 1505"/>
                <a:gd name="T30" fmla="*/ 3605 w 3934"/>
                <a:gd name="T31" fmla="*/ 192 h 1505"/>
                <a:gd name="T32" fmla="*/ 3390 w 3934"/>
                <a:gd name="T33" fmla="*/ 288 h 1505"/>
                <a:gd name="T34" fmla="*/ 3175 w 3934"/>
                <a:gd name="T35" fmla="*/ 384 h 1505"/>
                <a:gd name="T36" fmla="*/ 2942 w 3934"/>
                <a:gd name="T37" fmla="*/ 480 h 1505"/>
                <a:gd name="T38" fmla="*/ 2702 w 3934"/>
                <a:gd name="T39" fmla="*/ 576 h 1505"/>
                <a:gd name="T40" fmla="*/ 2451 w 3934"/>
                <a:gd name="T41" fmla="*/ 672 h 1505"/>
                <a:gd name="T42" fmla="*/ 2206 w 3934"/>
                <a:gd name="T43" fmla="*/ 768 h 1505"/>
                <a:gd name="T44" fmla="*/ 1943 w 3934"/>
                <a:gd name="T45" fmla="*/ 864 h 1505"/>
                <a:gd name="T46" fmla="*/ 1680 w 3934"/>
                <a:gd name="T47" fmla="*/ 960 h 1505"/>
                <a:gd name="T48" fmla="*/ 1130 w 3934"/>
                <a:gd name="T49" fmla="*/ 1145 h 1505"/>
                <a:gd name="T50" fmla="*/ 5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D4BBE20F-F714-4E65-8AF0-AE3D20A771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2 w 1728"/>
                <a:gd name="T3" fmla="*/ 527 h 689"/>
                <a:gd name="T4" fmla="*/ 981 w 1728"/>
                <a:gd name="T5" fmla="*/ 365 h 689"/>
                <a:gd name="T6" fmla="*/ 1178 w 1728"/>
                <a:gd name="T7" fmla="*/ 287 h 689"/>
                <a:gd name="T8" fmla="*/ 1381 w 1728"/>
                <a:gd name="T9" fmla="*/ 203 h 689"/>
                <a:gd name="T10" fmla="*/ 1577 w 1728"/>
                <a:gd name="T11" fmla="*/ 126 h 689"/>
                <a:gd name="T12" fmla="*/ 1758 w 1728"/>
                <a:gd name="T13" fmla="*/ 48 h 689"/>
                <a:gd name="T14" fmla="*/ 1758 w 1728"/>
                <a:gd name="T15" fmla="*/ 0 h 689"/>
                <a:gd name="T16" fmla="*/ 1555 w 1728"/>
                <a:gd name="T17" fmla="*/ 84 h 689"/>
                <a:gd name="T18" fmla="*/ 1351 w 1728"/>
                <a:gd name="T19" fmla="*/ 167 h 689"/>
                <a:gd name="T20" fmla="*/ 1136 w 1728"/>
                <a:gd name="T21" fmla="*/ 257 h 689"/>
                <a:gd name="T22" fmla="*/ 921 w 1728"/>
                <a:gd name="T23" fmla="*/ 341 h 689"/>
                <a:gd name="T24" fmla="*/ 46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0A984956-0D93-4E0C-AB0A-5D457C4372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63 w 5561"/>
                <a:gd name="T1" fmla="*/ 929 h 3447"/>
                <a:gd name="T2" fmla="*/ 5639 w 5561"/>
                <a:gd name="T3" fmla="*/ 773 h 3447"/>
                <a:gd name="T4" fmla="*/ 5555 w 5561"/>
                <a:gd name="T5" fmla="*/ 629 h 3447"/>
                <a:gd name="T6" fmla="*/ 5424 w 5561"/>
                <a:gd name="T7" fmla="*/ 492 h 3447"/>
                <a:gd name="T8" fmla="*/ 5244 w 5561"/>
                <a:gd name="T9" fmla="*/ 366 h 3447"/>
                <a:gd name="T10" fmla="*/ 5011 w 5561"/>
                <a:gd name="T11" fmla="*/ 252 h 3447"/>
                <a:gd name="T12" fmla="*/ 4736 w 5561"/>
                <a:gd name="T13" fmla="*/ 144 h 3447"/>
                <a:gd name="T14" fmla="*/ 4419 w 5561"/>
                <a:gd name="T15" fmla="*/ 48 h 3447"/>
                <a:gd name="T16" fmla="*/ 4072 w 5561"/>
                <a:gd name="T17" fmla="*/ 0 h 3447"/>
                <a:gd name="T18" fmla="*/ 4438 w 5561"/>
                <a:gd name="T19" fmla="*/ 90 h 3447"/>
                <a:gd name="T20" fmla="*/ 4754 w 5561"/>
                <a:gd name="T21" fmla="*/ 192 h 3447"/>
                <a:gd name="T22" fmla="*/ 5023 w 5561"/>
                <a:gd name="T23" fmla="*/ 306 h 3447"/>
                <a:gd name="T24" fmla="*/ 5244 w 5561"/>
                <a:gd name="T25" fmla="*/ 426 h 3447"/>
                <a:gd name="T26" fmla="*/ 5411 w 5561"/>
                <a:gd name="T27" fmla="*/ 557 h 3447"/>
                <a:gd name="T28" fmla="*/ 5531 w 5561"/>
                <a:gd name="T29" fmla="*/ 701 h 3447"/>
                <a:gd name="T30" fmla="*/ 5591 w 5561"/>
                <a:gd name="T31" fmla="*/ 851 h 3447"/>
                <a:gd name="T32" fmla="*/ 5591 w 5561"/>
                <a:gd name="T33" fmla="*/ 1013 h 3447"/>
                <a:gd name="T34" fmla="*/ 5543 w 5561"/>
                <a:gd name="T35" fmla="*/ 1163 h 3447"/>
                <a:gd name="T36" fmla="*/ 5443 w 5561"/>
                <a:gd name="T37" fmla="*/ 1319 h 3447"/>
                <a:gd name="T38" fmla="*/ 5298 w 5561"/>
                <a:gd name="T39" fmla="*/ 1475 h 3447"/>
                <a:gd name="T40" fmla="*/ 5109 w 5561"/>
                <a:gd name="T41" fmla="*/ 1630 h 3447"/>
                <a:gd name="T42" fmla="*/ 4879 w 5561"/>
                <a:gd name="T43" fmla="*/ 1786 h 3447"/>
                <a:gd name="T44" fmla="*/ 4610 w 5561"/>
                <a:gd name="T45" fmla="*/ 1948 h 3447"/>
                <a:gd name="T46" fmla="*/ 4293 w 5561"/>
                <a:gd name="T47" fmla="*/ 2104 h 3447"/>
                <a:gd name="T48" fmla="*/ 3947 w 5561"/>
                <a:gd name="T49" fmla="*/ 2260 h 3447"/>
                <a:gd name="T50" fmla="*/ 3564 w 5561"/>
                <a:gd name="T51" fmla="*/ 2416 h 3447"/>
                <a:gd name="T52" fmla="*/ 3142 w 5561"/>
                <a:gd name="T53" fmla="*/ 2566 h 3447"/>
                <a:gd name="T54" fmla="*/ 2691 w 5561"/>
                <a:gd name="T55" fmla="*/ 2715 h 3447"/>
                <a:gd name="T56" fmla="*/ 2206 w 5561"/>
                <a:gd name="T57" fmla="*/ 2865 h 3447"/>
                <a:gd name="T58" fmla="*/ 1692 w 5561"/>
                <a:gd name="T59" fmla="*/ 3009 h 3447"/>
                <a:gd name="T60" fmla="*/ 1157 w 5561"/>
                <a:gd name="T61" fmla="*/ 3147 h 3447"/>
                <a:gd name="T62" fmla="*/ 592 w 5561"/>
                <a:gd name="T63" fmla="*/ 3279 h 3447"/>
                <a:gd name="T64" fmla="*/ 0 w 5561"/>
                <a:gd name="T65" fmla="*/ 3447 h 3447"/>
                <a:gd name="T66" fmla="*/ 885 w 5561"/>
                <a:gd name="T67" fmla="*/ 3249 h 3447"/>
                <a:gd name="T68" fmla="*/ 1441 w 5561"/>
                <a:gd name="T69" fmla="*/ 3105 h 3447"/>
                <a:gd name="T70" fmla="*/ 1973 w 5561"/>
                <a:gd name="T71" fmla="*/ 2961 h 3447"/>
                <a:gd name="T72" fmla="*/ 2479 w 5561"/>
                <a:gd name="T73" fmla="*/ 2817 h 3447"/>
                <a:gd name="T74" fmla="*/ 2954 w 5561"/>
                <a:gd name="T75" fmla="*/ 2668 h 3447"/>
                <a:gd name="T76" fmla="*/ 3390 w 5561"/>
                <a:gd name="T77" fmla="*/ 2512 h 3447"/>
                <a:gd name="T78" fmla="*/ 3800 w 5561"/>
                <a:gd name="T79" fmla="*/ 2356 h 3447"/>
                <a:gd name="T80" fmla="*/ 4174 w 5561"/>
                <a:gd name="T81" fmla="*/ 2200 h 3447"/>
                <a:gd name="T82" fmla="*/ 4509 w 5561"/>
                <a:gd name="T83" fmla="*/ 2038 h 3447"/>
                <a:gd name="T84" fmla="*/ 4806 w 5561"/>
                <a:gd name="T85" fmla="*/ 1876 h 3447"/>
                <a:gd name="T86" fmla="*/ 5059 w 5561"/>
                <a:gd name="T87" fmla="*/ 1720 h 3447"/>
                <a:gd name="T88" fmla="*/ 5274 w 5561"/>
                <a:gd name="T89" fmla="*/ 1559 h 3447"/>
                <a:gd name="T90" fmla="*/ 5437 w 5561"/>
                <a:gd name="T91" fmla="*/ 1397 h 3447"/>
                <a:gd name="T92" fmla="*/ 5561 w 5561"/>
                <a:gd name="T93" fmla="*/ 1241 h 3447"/>
                <a:gd name="T94" fmla="*/ 5639 w 5561"/>
                <a:gd name="T95" fmla="*/ 1085 h 3447"/>
                <a:gd name="T96" fmla="*/ 5657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19DB61DC-FEE6-499A-9BD7-D790283AB3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31E798B9-D025-4580-B37D-173C647E1F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48 w 5740"/>
                <a:gd name="T1" fmla="*/ 0 h 2098"/>
                <a:gd name="T2" fmla="*/ 5746 w 5740"/>
                <a:gd name="T3" fmla="*/ 72 h 2098"/>
                <a:gd name="T4" fmla="*/ 5642 w 5740"/>
                <a:gd name="T5" fmla="*/ 138 h 2098"/>
                <a:gd name="T6" fmla="*/ 5525 w 5740"/>
                <a:gd name="T7" fmla="*/ 210 h 2098"/>
                <a:gd name="T8" fmla="*/ 5406 w 5740"/>
                <a:gd name="T9" fmla="*/ 276 h 2098"/>
                <a:gd name="T10" fmla="*/ 5148 w 5740"/>
                <a:gd name="T11" fmla="*/ 414 h 2098"/>
                <a:gd name="T12" fmla="*/ 4867 w 5740"/>
                <a:gd name="T13" fmla="*/ 552 h 2098"/>
                <a:gd name="T14" fmla="*/ 4562 w 5740"/>
                <a:gd name="T15" fmla="*/ 690 h 2098"/>
                <a:gd name="T16" fmla="*/ 4240 w 5740"/>
                <a:gd name="T17" fmla="*/ 827 h 2098"/>
                <a:gd name="T18" fmla="*/ 3899 w 5740"/>
                <a:gd name="T19" fmla="*/ 959 h 2098"/>
                <a:gd name="T20" fmla="*/ 3534 w 5740"/>
                <a:gd name="T21" fmla="*/ 1091 h 2098"/>
                <a:gd name="T22" fmla="*/ 3151 w 5740"/>
                <a:gd name="T23" fmla="*/ 1223 h 2098"/>
                <a:gd name="T24" fmla="*/ 2749 w 5740"/>
                <a:gd name="T25" fmla="*/ 1355 h 2098"/>
                <a:gd name="T26" fmla="*/ 2326 w 5740"/>
                <a:gd name="T27" fmla="*/ 1481 h 2098"/>
                <a:gd name="T28" fmla="*/ 1896 w 5740"/>
                <a:gd name="T29" fmla="*/ 1601 h 2098"/>
                <a:gd name="T30" fmla="*/ 1442 w 5740"/>
                <a:gd name="T31" fmla="*/ 1721 h 2098"/>
                <a:gd name="T32" fmla="*/ 975 w 5740"/>
                <a:gd name="T33" fmla="*/ 1834 h 2098"/>
                <a:gd name="T34" fmla="*/ 4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9 w 5740"/>
                <a:gd name="T41" fmla="*/ 1990 h 2098"/>
                <a:gd name="T42" fmla="*/ 969 w 5740"/>
                <a:gd name="T43" fmla="*/ 1882 h 2098"/>
                <a:gd name="T44" fmla="*/ 1429 w 5740"/>
                <a:gd name="T45" fmla="*/ 1763 h 2098"/>
                <a:gd name="T46" fmla="*/ 1878 w 5740"/>
                <a:gd name="T47" fmla="*/ 1649 h 2098"/>
                <a:gd name="T48" fmla="*/ 2308 w 5740"/>
                <a:gd name="T49" fmla="*/ 1523 h 2098"/>
                <a:gd name="T50" fmla="*/ 2729 w 5740"/>
                <a:gd name="T51" fmla="*/ 1397 h 2098"/>
                <a:gd name="T52" fmla="*/ 3127 w 5740"/>
                <a:gd name="T53" fmla="*/ 1271 h 2098"/>
                <a:gd name="T54" fmla="*/ 3510 w 5740"/>
                <a:gd name="T55" fmla="*/ 1139 h 2098"/>
                <a:gd name="T56" fmla="*/ 3875 w 5740"/>
                <a:gd name="T57" fmla="*/ 1007 h 2098"/>
                <a:gd name="T58" fmla="*/ 4216 w 5740"/>
                <a:gd name="T59" fmla="*/ 875 h 2098"/>
                <a:gd name="T60" fmla="*/ 4544 w 5740"/>
                <a:gd name="T61" fmla="*/ 737 h 2098"/>
                <a:gd name="T62" fmla="*/ 4849 w 5740"/>
                <a:gd name="T63" fmla="*/ 600 h 2098"/>
                <a:gd name="T64" fmla="*/ 5136 w 5740"/>
                <a:gd name="T65" fmla="*/ 462 h 2098"/>
                <a:gd name="T66" fmla="*/ 5394 w 5740"/>
                <a:gd name="T67" fmla="*/ 324 h 2098"/>
                <a:gd name="T68" fmla="*/ 5636 w 5740"/>
                <a:gd name="T69" fmla="*/ 186 h 2098"/>
                <a:gd name="T70" fmla="*/ 5848 w 5740"/>
                <a:gd name="T71" fmla="*/ 48 h 2098"/>
                <a:gd name="T72" fmla="*/ 5848 w 5740"/>
                <a:gd name="T73" fmla="*/ 0 h 2098"/>
                <a:gd name="T74" fmla="*/ 584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6CCBE174-17E4-4431-9831-99FE4582F4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1 w 1955"/>
                <a:gd name="T1" fmla="*/ 485 h 1265"/>
                <a:gd name="T2" fmla="*/ 1937 w 1955"/>
                <a:gd name="T3" fmla="*/ 390 h 1265"/>
                <a:gd name="T4" fmla="*/ 1801 w 1955"/>
                <a:gd name="T5" fmla="*/ 306 h 1265"/>
                <a:gd name="T6" fmla="*/ 1609 w 1955"/>
                <a:gd name="T7" fmla="*/ 228 h 1265"/>
                <a:gd name="T8" fmla="*/ 1351 w 1955"/>
                <a:gd name="T9" fmla="*/ 162 h 1265"/>
                <a:gd name="T10" fmla="*/ 1028 w 1955"/>
                <a:gd name="T11" fmla="*/ 102 h 1265"/>
                <a:gd name="T12" fmla="*/ 658 w 1955"/>
                <a:gd name="T13" fmla="*/ 54 h 1265"/>
                <a:gd name="T14" fmla="*/ 233 w 1955"/>
                <a:gd name="T15" fmla="*/ 18 h 1265"/>
                <a:gd name="T16" fmla="*/ 0 w 1955"/>
                <a:gd name="T17" fmla="*/ 12 h 1265"/>
                <a:gd name="T18" fmla="*/ 437 w 1955"/>
                <a:gd name="T19" fmla="*/ 48 h 1265"/>
                <a:gd name="T20" fmla="*/ 830 w 1955"/>
                <a:gd name="T21" fmla="*/ 90 h 1265"/>
                <a:gd name="T22" fmla="*/ 1172 w 1955"/>
                <a:gd name="T23" fmla="*/ 144 h 1265"/>
                <a:gd name="T24" fmla="*/ 1447 w 1955"/>
                <a:gd name="T25" fmla="*/ 204 h 1265"/>
                <a:gd name="T26" fmla="*/ 1668 w 1955"/>
                <a:gd name="T27" fmla="*/ 276 h 1265"/>
                <a:gd name="T28" fmla="*/ 1830 w 1955"/>
                <a:gd name="T29" fmla="*/ 360 h 1265"/>
                <a:gd name="T30" fmla="*/ 1919 w 1955"/>
                <a:gd name="T31" fmla="*/ 443 h 1265"/>
                <a:gd name="T32" fmla="*/ 1937 w 1955"/>
                <a:gd name="T33" fmla="*/ 539 h 1265"/>
                <a:gd name="T34" fmla="*/ 1890 w 1955"/>
                <a:gd name="T35" fmla="*/ 629 h 1265"/>
                <a:gd name="T36" fmla="*/ 1776 w 1955"/>
                <a:gd name="T37" fmla="*/ 719 h 1265"/>
                <a:gd name="T38" fmla="*/ 1609 w 1955"/>
                <a:gd name="T39" fmla="*/ 809 h 1265"/>
                <a:gd name="T40" fmla="*/ 1381 w 1955"/>
                <a:gd name="T41" fmla="*/ 899 h 1265"/>
                <a:gd name="T42" fmla="*/ 1106 w 1955"/>
                <a:gd name="T43" fmla="*/ 989 h 1265"/>
                <a:gd name="T44" fmla="*/ 777 w 1955"/>
                <a:gd name="T45" fmla="*/ 1073 h 1265"/>
                <a:gd name="T46" fmla="*/ 413 w 1955"/>
                <a:gd name="T47" fmla="*/ 1157 h 1265"/>
                <a:gd name="T48" fmla="*/ 0 w 1955"/>
                <a:gd name="T49" fmla="*/ 1241 h 1265"/>
                <a:gd name="T50" fmla="*/ 221 w 1955"/>
                <a:gd name="T51" fmla="*/ 1223 h 1265"/>
                <a:gd name="T52" fmla="*/ 622 w 1955"/>
                <a:gd name="T53" fmla="*/ 1139 h 1265"/>
                <a:gd name="T54" fmla="*/ 975 w 1955"/>
                <a:gd name="T55" fmla="*/ 1049 h 1265"/>
                <a:gd name="T56" fmla="*/ 1286 w 1955"/>
                <a:gd name="T57" fmla="*/ 959 h 1265"/>
                <a:gd name="T58" fmla="*/ 1543 w 1955"/>
                <a:gd name="T59" fmla="*/ 863 h 1265"/>
                <a:gd name="T60" fmla="*/ 1746 w 1955"/>
                <a:gd name="T61" fmla="*/ 767 h 1265"/>
                <a:gd name="T62" fmla="*/ 1896 w 1955"/>
                <a:gd name="T63" fmla="*/ 677 h 1265"/>
                <a:gd name="T64" fmla="*/ 1973 w 1955"/>
                <a:gd name="T65" fmla="*/ 581 h 1265"/>
                <a:gd name="T66" fmla="*/ 199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A378646F-7487-4F2E-BEEB-802BB60EFF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84 w 4694"/>
                <a:gd name="T1" fmla="*/ 797 h 2901"/>
                <a:gd name="T2" fmla="*/ 4754 w 4694"/>
                <a:gd name="T3" fmla="*/ 665 h 2901"/>
                <a:gd name="T4" fmla="*/ 4676 w 4694"/>
                <a:gd name="T5" fmla="*/ 540 h 2901"/>
                <a:gd name="T6" fmla="*/ 4550 w 4694"/>
                <a:gd name="T7" fmla="*/ 426 h 2901"/>
                <a:gd name="T8" fmla="*/ 4383 w 4694"/>
                <a:gd name="T9" fmla="*/ 312 h 2901"/>
                <a:gd name="T10" fmla="*/ 4162 w 4694"/>
                <a:gd name="T11" fmla="*/ 216 h 2901"/>
                <a:gd name="T12" fmla="*/ 3905 w 4694"/>
                <a:gd name="T13" fmla="*/ 120 h 2901"/>
                <a:gd name="T14" fmla="*/ 3606 w 4694"/>
                <a:gd name="T15" fmla="*/ 36 h 2901"/>
                <a:gd name="T16" fmla="*/ 3265 w 4694"/>
                <a:gd name="T17" fmla="*/ 0 h 2901"/>
                <a:gd name="T18" fmla="*/ 3606 w 4694"/>
                <a:gd name="T19" fmla="*/ 78 h 2901"/>
                <a:gd name="T20" fmla="*/ 3905 w 4694"/>
                <a:gd name="T21" fmla="*/ 162 h 2901"/>
                <a:gd name="T22" fmla="*/ 4162 w 4694"/>
                <a:gd name="T23" fmla="*/ 258 h 2901"/>
                <a:gd name="T24" fmla="*/ 4371 w 4694"/>
                <a:gd name="T25" fmla="*/ 366 h 2901"/>
                <a:gd name="T26" fmla="*/ 4527 w 4694"/>
                <a:gd name="T27" fmla="*/ 480 h 2901"/>
                <a:gd name="T28" fmla="*/ 4640 w 4694"/>
                <a:gd name="T29" fmla="*/ 605 h 2901"/>
                <a:gd name="T30" fmla="*/ 4700 w 4694"/>
                <a:gd name="T31" fmla="*/ 737 h 2901"/>
                <a:gd name="T32" fmla="*/ 4700 w 4694"/>
                <a:gd name="T33" fmla="*/ 875 h 2901"/>
                <a:gd name="T34" fmla="*/ 4658 w 4694"/>
                <a:gd name="T35" fmla="*/ 1001 h 2901"/>
                <a:gd name="T36" fmla="*/ 4576 w 4694"/>
                <a:gd name="T37" fmla="*/ 1127 h 2901"/>
                <a:gd name="T38" fmla="*/ 4455 w 4694"/>
                <a:gd name="T39" fmla="*/ 1259 h 2901"/>
                <a:gd name="T40" fmla="*/ 4298 w 4694"/>
                <a:gd name="T41" fmla="*/ 1385 h 2901"/>
                <a:gd name="T42" fmla="*/ 4102 w 4694"/>
                <a:gd name="T43" fmla="*/ 1517 h 2901"/>
                <a:gd name="T44" fmla="*/ 3875 w 4694"/>
                <a:gd name="T45" fmla="*/ 1648 h 2901"/>
                <a:gd name="T46" fmla="*/ 3613 w 4694"/>
                <a:gd name="T47" fmla="*/ 1774 h 2901"/>
                <a:gd name="T48" fmla="*/ 3322 w 4694"/>
                <a:gd name="T49" fmla="*/ 1906 h 2901"/>
                <a:gd name="T50" fmla="*/ 2998 w 4694"/>
                <a:gd name="T51" fmla="*/ 2032 h 2901"/>
                <a:gd name="T52" fmla="*/ 2643 w 4694"/>
                <a:gd name="T53" fmla="*/ 2164 h 2901"/>
                <a:gd name="T54" fmla="*/ 2266 w 4694"/>
                <a:gd name="T55" fmla="*/ 2284 h 2901"/>
                <a:gd name="T56" fmla="*/ 1860 w 4694"/>
                <a:gd name="T57" fmla="*/ 2410 h 2901"/>
                <a:gd name="T58" fmla="*/ 1426 w 4694"/>
                <a:gd name="T59" fmla="*/ 2530 h 2901"/>
                <a:gd name="T60" fmla="*/ 496 w 4694"/>
                <a:gd name="T61" fmla="*/ 2757 h 2901"/>
                <a:gd name="T62" fmla="*/ 0 w 4694"/>
                <a:gd name="T63" fmla="*/ 2901 h 2901"/>
                <a:gd name="T64" fmla="*/ 987 w 4694"/>
                <a:gd name="T65" fmla="*/ 2674 h 2901"/>
                <a:gd name="T66" fmla="*/ 1668 w 4694"/>
                <a:gd name="T67" fmla="*/ 2494 h 2901"/>
                <a:gd name="T68" fmla="*/ 2099 w 4694"/>
                <a:gd name="T69" fmla="*/ 2374 h 2901"/>
                <a:gd name="T70" fmla="*/ 2499 w 4694"/>
                <a:gd name="T71" fmla="*/ 2248 h 2901"/>
                <a:gd name="T72" fmla="*/ 2870 w 4694"/>
                <a:gd name="T73" fmla="*/ 2116 h 2901"/>
                <a:gd name="T74" fmla="*/ 3211 w 4694"/>
                <a:gd name="T75" fmla="*/ 1984 h 2901"/>
                <a:gd name="T76" fmla="*/ 3528 w 4694"/>
                <a:gd name="T77" fmla="*/ 1858 h 2901"/>
                <a:gd name="T78" fmla="*/ 3809 w 4694"/>
                <a:gd name="T79" fmla="*/ 1720 h 2901"/>
                <a:gd name="T80" fmla="*/ 4060 w 4694"/>
                <a:gd name="T81" fmla="*/ 1589 h 2901"/>
                <a:gd name="T82" fmla="*/ 4272 w 4694"/>
                <a:gd name="T83" fmla="*/ 1457 h 2901"/>
                <a:gd name="T84" fmla="*/ 4455 w 4694"/>
                <a:gd name="T85" fmla="*/ 1325 h 2901"/>
                <a:gd name="T86" fmla="*/ 4595 w 4694"/>
                <a:gd name="T87" fmla="*/ 1193 h 2901"/>
                <a:gd name="T88" fmla="*/ 4700 w 4694"/>
                <a:gd name="T89" fmla="*/ 1061 h 2901"/>
                <a:gd name="T90" fmla="*/ 4760 w 4694"/>
                <a:gd name="T91" fmla="*/ 935 h 2901"/>
                <a:gd name="T92" fmla="*/ 477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92B43C53-C581-481B-A2E4-933BF40E4A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33 w 3761"/>
                <a:gd name="T1" fmla="*/ 719 h 2356"/>
                <a:gd name="T2" fmla="*/ 3803 w 3761"/>
                <a:gd name="T3" fmla="*/ 599 h 2356"/>
                <a:gd name="T4" fmla="*/ 3725 w 3761"/>
                <a:gd name="T5" fmla="*/ 486 h 2356"/>
                <a:gd name="T6" fmla="*/ 3588 w 3761"/>
                <a:gd name="T7" fmla="*/ 378 h 2356"/>
                <a:gd name="T8" fmla="*/ 3414 w 3761"/>
                <a:gd name="T9" fmla="*/ 282 h 2356"/>
                <a:gd name="T10" fmla="*/ 3187 w 3761"/>
                <a:gd name="T11" fmla="*/ 192 h 2356"/>
                <a:gd name="T12" fmla="*/ 2918 w 3761"/>
                <a:gd name="T13" fmla="*/ 108 h 2356"/>
                <a:gd name="T14" fmla="*/ 2607 w 3761"/>
                <a:gd name="T15" fmla="*/ 36 h 2356"/>
                <a:gd name="T16" fmla="*/ 2272 w 3761"/>
                <a:gd name="T17" fmla="*/ 0 h 2356"/>
                <a:gd name="T18" fmla="*/ 2625 w 3761"/>
                <a:gd name="T19" fmla="*/ 72 h 2356"/>
                <a:gd name="T20" fmla="*/ 2930 w 3761"/>
                <a:gd name="T21" fmla="*/ 150 h 2356"/>
                <a:gd name="T22" fmla="*/ 3199 w 3761"/>
                <a:gd name="T23" fmla="*/ 234 h 2356"/>
                <a:gd name="T24" fmla="*/ 3414 w 3761"/>
                <a:gd name="T25" fmla="*/ 330 h 2356"/>
                <a:gd name="T26" fmla="*/ 3582 w 3761"/>
                <a:gd name="T27" fmla="*/ 432 h 2356"/>
                <a:gd name="T28" fmla="*/ 3695 w 3761"/>
                <a:gd name="T29" fmla="*/ 545 h 2356"/>
                <a:gd name="T30" fmla="*/ 3755 w 3761"/>
                <a:gd name="T31" fmla="*/ 665 h 2356"/>
                <a:gd name="T32" fmla="*/ 3761 w 3761"/>
                <a:gd name="T33" fmla="*/ 791 h 2356"/>
                <a:gd name="T34" fmla="*/ 3725 w 3761"/>
                <a:gd name="T35" fmla="*/ 887 h 2356"/>
                <a:gd name="T36" fmla="*/ 3663 w 3761"/>
                <a:gd name="T37" fmla="*/ 989 h 2356"/>
                <a:gd name="T38" fmla="*/ 3564 w 3761"/>
                <a:gd name="T39" fmla="*/ 1091 h 2356"/>
                <a:gd name="T40" fmla="*/ 3438 w 3761"/>
                <a:gd name="T41" fmla="*/ 1187 h 2356"/>
                <a:gd name="T42" fmla="*/ 3283 w 3761"/>
                <a:gd name="T43" fmla="*/ 1289 h 2356"/>
                <a:gd name="T44" fmla="*/ 3103 w 3761"/>
                <a:gd name="T45" fmla="*/ 1391 h 2356"/>
                <a:gd name="T46" fmla="*/ 2888 w 3761"/>
                <a:gd name="T47" fmla="*/ 1493 h 2356"/>
                <a:gd name="T48" fmla="*/ 2655 w 3761"/>
                <a:gd name="T49" fmla="*/ 1589 h 2356"/>
                <a:gd name="T50" fmla="*/ 2117 w 3761"/>
                <a:gd name="T51" fmla="*/ 1786 h 2356"/>
                <a:gd name="T52" fmla="*/ 1489 w 3761"/>
                <a:gd name="T53" fmla="*/ 1972 h 2356"/>
                <a:gd name="T54" fmla="*/ 777 w 3761"/>
                <a:gd name="T55" fmla="*/ 2158 h 2356"/>
                <a:gd name="T56" fmla="*/ 0 w 3761"/>
                <a:gd name="T57" fmla="*/ 2326 h 2356"/>
                <a:gd name="T58" fmla="*/ 407 w 3761"/>
                <a:gd name="T59" fmla="*/ 2272 h 2356"/>
                <a:gd name="T60" fmla="*/ 1166 w 3761"/>
                <a:gd name="T61" fmla="*/ 2092 h 2356"/>
                <a:gd name="T62" fmla="*/ 1848 w 3761"/>
                <a:gd name="T63" fmla="*/ 1900 h 2356"/>
                <a:gd name="T64" fmla="*/ 2440 w 3761"/>
                <a:gd name="T65" fmla="*/ 1702 h 2356"/>
                <a:gd name="T66" fmla="*/ 2701 w 3761"/>
                <a:gd name="T67" fmla="*/ 1607 h 2356"/>
                <a:gd name="T68" fmla="*/ 2936 w 3761"/>
                <a:gd name="T69" fmla="*/ 1505 h 2356"/>
                <a:gd name="T70" fmla="*/ 3151 w 3761"/>
                <a:gd name="T71" fmla="*/ 1403 h 2356"/>
                <a:gd name="T72" fmla="*/ 3341 w 3761"/>
                <a:gd name="T73" fmla="*/ 1301 h 2356"/>
                <a:gd name="T74" fmla="*/ 3498 w 3761"/>
                <a:gd name="T75" fmla="*/ 1193 h 2356"/>
                <a:gd name="T76" fmla="*/ 3625 w 3761"/>
                <a:gd name="T77" fmla="*/ 1091 h 2356"/>
                <a:gd name="T78" fmla="*/ 3725 w 3761"/>
                <a:gd name="T79" fmla="*/ 989 h 2356"/>
                <a:gd name="T80" fmla="*/ 3791 w 3761"/>
                <a:gd name="T81" fmla="*/ 887 h 2356"/>
                <a:gd name="T82" fmla="*/ 382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3851DC4C-6FC1-4527-BDAB-1808118B2F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78 w 2924"/>
                <a:gd name="T1" fmla="*/ 647 h 1846"/>
                <a:gd name="T2" fmla="*/ 2930 w 2924"/>
                <a:gd name="T3" fmla="*/ 528 h 1846"/>
                <a:gd name="T4" fmla="*/ 2802 w 2924"/>
                <a:gd name="T5" fmla="*/ 414 h 1846"/>
                <a:gd name="T6" fmla="*/ 2607 w 2924"/>
                <a:gd name="T7" fmla="*/ 318 h 1846"/>
                <a:gd name="T8" fmla="*/ 2344 w 2924"/>
                <a:gd name="T9" fmla="*/ 228 h 1846"/>
                <a:gd name="T10" fmla="*/ 2021 w 2924"/>
                <a:gd name="T11" fmla="*/ 150 h 1846"/>
                <a:gd name="T12" fmla="*/ 1638 w 2924"/>
                <a:gd name="T13" fmla="*/ 78 h 1846"/>
                <a:gd name="T14" fmla="*/ 1202 w 2924"/>
                <a:gd name="T15" fmla="*/ 24 h 1846"/>
                <a:gd name="T16" fmla="*/ 706 w 2924"/>
                <a:gd name="T17" fmla="*/ 0 h 1846"/>
                <a:gd name="T18" fmla="*/ 1214 w 2924"/>
                <a:gd name="T19" fmla="*/ 48 h 1846"/>
                <a:gd name="T20" fmla="*/ 1656 w 2924"/>
                <a:gd name="T21" fmla="*/ 108 h 1846"/>
                <a:gd name="T22" fmla="*/ 2045 w 2924"/>
                <a:gd name="T23" fmla="*/ 180 h 1846"/>
                <a:gd name="T24" fmla="*/ 2368 w 2924"/>
                <a:gd name="T25" fmla="*/ 264 h 1846"/>
                <a:gd name="T26" fmla="*/ 2619 w 2924"/>
                <a:gd name="T27" fmla="*/ 360 h 1846"/>
                <a:gd name="T28" fmla="*/ 2802 w 2924"/>
                <a:gd name="T29" fmla="*/ 468 h 1846"/>
                <a:gd name="T30" fmla="*/ 2900 w 2924"/>
                <a:gd name="T31" fmla="*/ 587 h 1846"/>
                <a:gd name="T32" fmla="*/ 2918 w 2924"/>
                <a:gd name="T33" fmla="*/ 713 h 1846"/>
                <a:gd name="T34" fmla="*/ 2894 w 2924"/>
                <a:gd name="T35" fmla="*/ 785 h 1846"/>
                <a:gd name="T36" fmla="*/ 2846 w 2924"/>
                <a:gd name="T37" fmla="*/ 857 h 1846"/>
                <a:gd name="T38" fmla="*/ 2673 w 2924"/>
                <a:gd name="T39" fmla="*/ 1001 h 1846"/>
                <a:gd name="T40" fmla="*/ 2410 w 2924"/>
                <a:gd name="T41" fmla="*/ 1145 h 1846"/>
                <a:gd name="T42" fmla="*/ 2069 w 2924"/>
                <a:gd name="T43" fmla="*/ 1289 h 1846"/>
                <a:gd name="T44" fmla="*/ 1656 w 2924"/>
                <a:gd name="T45" fmla="*/ 1433 h 1846"/>
                <a:gd name="T46" fmla="*/ 1166 w 2924"/>
                <a:gd name="T47" fmla="*/ 1571 h 1846"/>
                <a:gd name="T48" fmla="*/ 616 w 2924"/>
                <a:gd name="T49" fmla="*/ 1702 h 1846"/>
                <a:gd name="T50" fmla="*/ 0 w 2924"/>
                <a:gd name="T51" fmla="*/ 1828 h 1846"/>
                <a:gd name="T52" fmla="*/ 317 w 2924"/>
                <a:gd name="T53" fmla="*/ 1780 h 1846"/>
                <a:gd name="T54" fmla="*/ 915 w 2924"/>
                <a:gd name="T55" fmla="*/ 1648 h 1846"/>
                <a:gd name="T56" fmla="*/ 1441 w 2924"/>
                <a:gd name="T57" fmla="*/ 1511 h 1846"/>
                <a:gd name="T58" fmla="*/ 1907 w 2924"/>
                <a:gd name="T59" fmla="*/ 1367 h 1846"/>
                <a:gd name="T60" fmla="*/ 2296 w 2924"/>
                <a:gd name="T61" fmla="*/ 1223 h 1846"/>
                <a:gd name="T62" fmla="*/ 2607 w 2924"/>
                <a:gd name="T63" fmla="*/ 1079 h 1846"/>
                <a:gd name="T64" fmla="*/ 2828 w 2924"/>
                <a:gd name="T65" fmla="*/ 929 h 1846"/>
                <a:gd name="T66" fmla="*/ 2930 w 2924"/>
                <a:gd name="T67" fmla="*/ 815 h 1846"/>
                <a:gd name="T68" fmla="*/ 2966 w 2924"/>
                <a:gd name="T69" fmla="*/ 743 h 1846"/>
                <a:gd name="T70" fmla="*/ 2978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12">
              <a:extLst>
                <a:ext uri="{FF2B5EF4-FFF2-40B4-BE49-F238E27FC236}">
                  <a16:creationId xmlns:a16="http://schemas.microsoft.com/office/drawing/2014/main" id="{2A0102EB-9803-40C9-9BF5-9812BF8C45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8 w 1488"/>
                <a:gd name="T7" fmla="*/ 186 h 204"/>
                <a:gd name="T8" fmla="*/ 1429 w 1488"/>
                <a:gd name="T9" fmla="*/ 204 h 204"/>
                <a:gd name="T10" fmla="*/ 142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B742379B-1530-436B-A919-7C05125B85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557E6992-D656-49E6-8ABA-210FE7036F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grpSp>
          <p:nvGrpSpPr>
            <p:cNvPr id="1044" name="Group 15">
              <a:extLst>
                <a:ext uri="{FF2B5EF4-FFF2-40B4-BE49-F238E27FC236}">
                  <a16:creationId xmlns:a16="http://schemas.microsoft.com/office/drawing/2014/main" id="{403370ED-5BB3-4FE6-A080-7104EA62C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>
                <a:extLst>
                  <a:ext uri="{FF2B5EF4-FFF2-40B4-BE49-F238E27FC236}">
                    <a16:creationId xmlns:a16="http://schemas.microsoft.com/office/drawing/2014/main" id="{169608EA-8E89-4BF5-8448-94146FE37F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Freeform 17">
                <a:extLst>
                  <a:ext uri="{FF2B5EF4-FFF2-40B4-BE49-F238E27FC236}">
                    <a16:creationId xmlns:a16="http://schemas.microsoft.com/office/drawing/2014/main" id="{C02C57CE-5951-47FC-A923-7B683364F8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9 w 323"/>
                  <a:gd name="T13" fmla="*/ 18 h 162"/>
                  <a:gd name="T14" fmla="*/ 245 w 323"/>
                  <a:gd name="T15" fmla="*/ 54 h 162"/>
                  <a:gd name="T16" fmla="*/ 293 w 323"/>
                  <a:gd name="T17" fmla="*/ 90 h 162"/>
                  <a:gd name="T18" fmla="*/ 323 w 323"/>
                  <a:gd name="T19" fmla="*/ 114 h 162"/>
                  <a:gd name="T20" fmla="*/ 329 w 323"/>
                  <a:gd name="T21" fmla="*/ 126 h 162"/>
                  <a:gd name="T22" fmla="*/ 329 w 323"/>
                  <a:gd name="T23" fmla="*/ 126 h 162"/>
                  <a:gd name="T24" fmla="*/ 22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7" name="Freeform 18">
                <a:extLst>
                  <a:ext uri="{FF2B5EF4-FFF2-40B4-BE49-F238E27FC236}">
                    <a16:creationId xmlns:a16="http://schemas.microsoft.com/office/drawing/2014/main" id="{7BC6404B-7F54-4214-AA8A-7130345FA48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0 w 1250"/>
                  <a:gd name="T1" fmla="*/ 641 h 923"/>
                  <a:gd name="T2" fmla="*/ 1190 w 1250"/>
                  <a:gd name="T3" fmla="*/ 473 h 923"/>
                  <a:gd name="T4" fmla="*/ 1160 w 1250"/>
                  <a:gd name="T5" fmla="*/ 384 h 923"/>
                  <a:gd name="T6" fmla="*/ 1136 w 1250"/>
                  <a:gd name="T7" fmla="*/ 288 h 923"/>
                  <a:gd name="T8" fmla="*/ 1071 w 1250"/>
                  <a:gd name="T9" fmla="*/ 174 h 923"/>
                  <a:gd name="T10" fmla="*/ 999 w 1250"/>
                  <a:gd name="T11" fmla="*/ 96 h 923"/>
                  <a:gd name="T12" fmla="*/ 981 w 1250"/>
                  <a:gd name="T13" fmla="*/ 72 h 923"/>
                  <a:gd name="T14" fmla="*/ 909 w 1250"/>
                  <a:gd name="T15" fmla="*/ 18 h 923"/>
                  <a:gd name="T16" fmla="*/ 837 w 1250"/>
                  <a:gd name="T17" fmla="*/ 6 h 923"/>
                  <a:gd name="T18" fmla="*/ 724 w 1250"/>
                  <a:gd name="T19" fmla="*/ 24 h 923"/>
                  <a:gd name="T20" fmla="*/ 676 w 1250"/>
                  <a:gd name="T21" fmla="*/ 42 h 923"/>
                  <a:gd name="T22" fmla="*/ 580 w 1250"/>
                  <a:gd name="T23" fmla="*/ 120 h 923"/>
                  <a:gd name="T24" fmla="*/ 544 w 1250"/>
                  <a:gd name="T25" fmla="*/ 228 h 923"/>
                  <a:gd name="T26" fmla="*/ 521 w 1250"/>
                  <a:gd name="T27" fmla="*/ 348 h 923"/>
                  <a:gd name="T28" fmla="*/ 437 w 1250"/>
                  <a:gd name="T29" fmla="*/ 479 h 923"/>
                  <a:gd name="T30" fmla="*/ 419 w 1250"/>
                  <a:gd name="T31" fmla="*/ 539 h 923"/>
                  <a:gd name="T32" fmla="*/ 359 w 1250"/>
                  <a:gd name="T33" fmla="*/ 599 h 923"/>
                  <a:gd name="T34" fmla="*/ 311 w 1250"/>
                  <a:gd name="T35" fmla="*/ 629 h 923"/>
                  <a:gd name="T36" fmla="*/ 299 w 1250"/>
                  <a:gd name="T37" fmla="*/ 635 h 923"/>
                  <a:gd name="T38" fmla="*/ 26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6 w 1250"/>
                  <a:gd name="T47" fmla="*/ 869 h 923"/>
                  <a:gd name="T48" fmla="*/ 652 w 1250"/>
                  <a:gd name="T49" fmla="*/ 827 h 923"/>
                  <a:gd name="T50" fmla="*/ 712 w 1250"/>
                  <a:gd name="T51" fmla="*/ 725 h 923"/>
                  <a:gd name="T52" fmla="*/ 706 w 1250"/>
                  <a:gd name="T53" fmla="*/ 611 h 923"/>
                  <a:gd name="T54" fmla="*/ 794 w 1250"/>
                  <a:gd name="T55" fmla="*/ 551 h 923"/>
                  <a:gd name="T56" fmla="*/ 897 w 1250"/>
                  <a:gd name="T57" fmla="*/ 449 h 923"/>
                  <a:gd name="T58" fmla="*/ 927 w 1250"/>
                  <a:gd name="T59" fmla="*/ 414 h 923"/>
                  <a:gd name="T60" fmla="*/ 993 w 1250"/>
                  <a:gd name="T61" fmla="*/ 318 h 923"/>
                  <a:gd name="T62" fmla="*/ 1041 w 1250"/>
                  <a:gd name="T63" fmla="*/ 336 h 923"/>
                  <a:gd name="T64" fmla="*/ 1142 w 1250"/>
                  <a:gd name="T65" fmla="*/ 617 h 923"/>
                  <a:gd name="T66" fmla="*/ 1136 w 1250"/>
                  <a:gd name="T67" fmla="*/ 689 h 923"/>
                  <a:gd name="T68" fmla="*/ 1172 w 1250"/>
                  <a:gd name="T69" fmla="*/ 749 h 923"/>
                  <a:gd name="T70" fmla="*/ 1226 w 1250"/>
                  <a:gd name="T71" fmla="*/ 713 h 923"/>
                  <a:gd name="T72" fmla="*/ 1262 w 1250"/>
                  <a:gd name="T73" fmla="*/ 749 h 923"/>
                  <a:gd name="T74" fmla="*/ 1274 w 1250"/>
                  <a:gd name="T75" fmla="*/ 743 h 923"/>
                  <a:gd name="T76" fmla="*/ 706 w 1250"/>
                  <a:gd name="T77" fmla="*/ 264 h 923"/>
                  <a:gd name="T78" fmla="*/ 802 w 1250"/>
                  <a:gd name="T79" fmla="*/ 372 h 923"/>
                  <a:gd name="T80" fmla="*/ 778 w 1250"/>
                  <a:gd name="T81" fmla="*/ 443 h 923"/>
                  <a:gd name="T82" fmla="*/ 718 w 1250"/>
                  <a:gd name="T83" fmla="*/ 515 h 923"/>
                  <a:gd name="T84" fmla="*/ 670 w 1250"/>
                  <a:gd name="T85" fmla="*/ 569 h 923"/>
                  <a:gd name="T86" fmla="*/ 628 w 1250"/>
                  <a:gd name="T87" fmla="*/ 593 h 923"/>
                  <a:gd name="T88" fmla="*/ 586 w 1250"/>
                  <a:gd name="T89" fmla="*/ 617 h 923"/>
                  <a:gd name="T90" fmla="*/ 574 w 1250"/>
                  <a:gd name="T91" fmla="*/ 707 h 923"/>
                  <a:gd name="T92" fmla="*/ 359 w 1250"/>
                  <a:gd name="T93" fmla="*/ 755 h 923"/>
                  <a:gd name="T94" fmla="*/ 395 w 1250"/>
                  <a:gd name="T95" fmla="*/ 641 h 923"/>
                  <a:gd name="T96" fmla="*/ 431 w 1250"/>
                  <a:gd name="T97" fmla="*/ 647 h 923"/>
                  <a:gd name="T98" fmla="*/ 449 w 1250"/>
                  <a:gd name="T99" fmla="*/ 617 h 923"/>
                  <a:gd name="T100" fmla="*/ 580 w 1250"/>
                  <a:gd name="T101" fmla="*/ 515 h 923"/>
                  <a:gd name="T102" fmla="*/ 628 w 1250"/>
                  <a:gd name="T103" fmla="*/ 473 h 923"/>
                  <a:gd name="T104" fmla="*/ 652 w 1250"/>
                  <a:gd name="T105" fmla="*/ 396 h 923"/>
                  <a:gd name="T106" fmla="*/ 652 w 1250"/>
                  <a:gd name="T107" fmla="*/ 378 h 923"/>
                  <a:gd name="T108" fmla="*/ 676 w 1250"/>
                  <a:gd name="T109" fmla="*/ 270 h 923"/>
                  <a:gd name="T110" fmla="*/ 694 w 1250"/>
                  <a:gd name="T111" fmla="*/ 192 h 923"/>
                  <a:gd name="T112" fmla="*/ 706 w 1250"/>
                  <a:gd name="T113" fmla="*/ 264 h 923"/>
                  <a:gd name="T114" fmla="*/ 544 w 1250"/>
                  <a:gd name="T115" fmla="*/ 455 h 923"/>
                  <a:gd name="T116" fmla="*/ 6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8" name="Freeform 19">
                <a:extLst>
                  <a:ext uri="{FF2B5EF4-FFF2-40B4-BE49-F238E27FC236}">
                    <a16:creationId xmlns:a16="http://schemas.microsoft.com/office/drawing/2014/main" id="{85A5F28E-BCF4-4940-A7BD-8C4FB53A04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9" name="Freeform 20">
                <a:extLst>
                  <a:ext uri="{FF2B5EF4-FFF2-40B4-BE49-F238E27FC236}">
                    <a16:creationId xmlns:a16="http://schemas.microsoft.com/office/drawing/2014/main" id="{6719BA5E-EDF9-4713-ABE3-D2203AAD07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0" name="Freeform 21">
                <a:extLst>
                  <a:ext uri="{FF2B5EF4-FFF2-40B4-BE49-F238E27FC236}">
                    <a16:creationId xmlns:a16="http://schemas.microsoft.com/office/drawing/2014/main" id="{446033A3-60BE-4B35-9367-F3574EC91F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1" name="Freeform 22">
                <a:extLst>
                  <a:ext uri="{FF2B5EF4-FFF2-40B4-BE49-F238E27FC236}">
                    <a16:creationId xmlns:a16="http://schemas.microsoft.com/office/drawing/2014/main" id="{96DBE6AF-28B6-4E58-ABC8-CF70E2DAAF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2" name="Freeform 23">
                <a:extLst>
                  <a:ext uri="{FF2B5EF4-FFF2-40B4-BE49-F238E27FC236}">
                    <a16:creationId xmlns:a16="http://schemas.microsoft.com/office/drawing/2014/main" id="{91C574F6-4B7A-4F4E-B6C4-B1027B9C44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3" name="Freeform 24">
                <a:extLst>
                  <a:ext uri="{FF2B5EF4-FFF2-40B4-BE49-F238E27FC236}">
                    <a16:creationId xmlns:a16="http://schemas.microsoft.com/office/drawing/2014/main" id="{D28091A8-0EEA-464B-85E0-331EA505C1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4" name="Freeform 25">
                <a:extLst>
                  <a:ext uri="{FF2B5EF4-FFF2-40B4-BE49-F238E27FC236}">
                    <a16:creationId xmlns:a16="http://schemas.microsoft.com/office/drawing/2014/main" id="{DAB11013-8FB6-48D9-A271-2FA3280EB2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4 w 72"/>
                  <a:gd name="T3" fmla="*/ 24 h 54"/>
                  <a:gd name="T4" fmla="*/ 66 w 72"/>
                  <a:gd name="T5" fmla="*/ 12 h 54"/>
                  <a:gd name="T6" fmla="*/ 72 w 72"/>
                  <a:gd name="T7" fmla="*/ 6 h 54"/>
                  <a:gd name="T8" fmla="*/ 78 w 72"/>
                  <a:gd name="T9" fmla="*/ 0 h 54"/>
                  <a:gd name="T10" fmla="*/ 4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5" name="Freeform 26">
                <a:extLst>
                  <a:ext uri="{FF2B5EF4-FFF2-40B4-BE49-F238E27FC236}">
                    <a16:creationId xmlns:a16="http://schemas.microsoft.com/office/drawing/2014/main" id="{E239D979-0038-48D9-9642-4AB2CAEE88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6" name="Freeform 27">
                <a:extLst>
                  <a:ext uri="{FF2B5EF4-FFF2-40B4-BE49-F238E27FC236}">
                    <a16:creationId xmlns:a16="http://schemas.microsoft.com/office/drawing/2014/main" id="{3753942C-4C77-4665-88DF-0D78DD760C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7" name="Freeform 28">
                <a:extLst>
                  <a:ext uri="{FF2B5EF4-FFF2-40B4-BE49-F238E27FC236}">
                    <a16:creationId xmlns:a16="http://schemas.microsoft.com/office/drawing/2014/main" id="{A648AB54-1A13-4B7D-B746-AA8402978F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3 w 287"/>
                  <a:gd name="T1" fmla="*/ 0 h 84"/>
                  <a:gd name="T2" fmla="*/ 0 w 287"/>
                  <a:gd name="T3" fmla="*/ 84 h 84"/>
                  <a:gd name="T4" fmla="*/ 174 w 287"/>
                  <a:gd name="T5" fmla="*/ 36 h 84"/>
                  <a:gd name="T6" fmla="*/ 114 w 287"/>
                  <a:gd name="T7" fmla="*/ 60 h 84"/>
                  <a:gd name="T8" fmla="*/ 282 w 287"/>
                  <a:gd name="T9" fmla="*/ 18 h 84"/>
                  <a:gd name="T10" fmla="*/ 293 w 287"/>
                  <a:gd name="T11" fmla="*/ 0 h 84"/>
                  <a:gd name="T12" fmla="*/ 29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8" name="Freeform 29">
                <a:extLst>
                  <a:ext uri="{FF2B5EF4-FFF2-40B4-BE49-F238E27FC236}">
                    <a16:creationId xmlns:a16="http://schemas.microsoft.com/office/drawing/2014/main" id="{52F59D66-C0F9-4793-A060-06B704290E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9" name="Freeform 30">
                <a:extLst>
                  <a:ext uri="{FF2B5EF4-FFF2-40B4-BE49-F238E27FC236}">
                    <a16:creationId xmlns:a16="http://schemas.microsoft.com/office/drawing/2014/main" id="{3DD3BE78-2231-4322-AACA-AA0C2F16F5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0" name="Freeform 31">
                <a:extLst>
                  <a:ext uri="{FF2B5EF4-FFF2-40B4-BE49-F238E27FC236}">
                    <a16:creationId xmlns:a16="http://schemas.microsoft.com/office/drawing/2014/main" id="{71A57E58-9023-42A9-94FA-4747B39F06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1" name="Freeform 32">
                <a:extLst>
                  <a:ext uri="{FF2B5EF4-FFF2-40B4-BE49-F238E27FC236}">
                    <a16:creationId xmlns:a16="http://schemas.microsoft.com/office/drawing/2014/main" id="{E97885FB-C665-4E62-B90F-F795D33020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2" name="Freeform 33">
                <a:extLst>
                  <a:ext uri="{FF2B5EF4-FFF2-40B4-BE49-F238E27FC236}">
                    <a16:creationId xmlns:a16="http://schemas.microsoft.com/office/drawing/2014/main" id="{227C73FE-37EB-4171-86AC-BA8668AC68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3" name="Freeform 34">
                <a:extLst>
                  <a:ext uri="{FF2B5EF4-FFF2-40B4-BE49-F238E27FC236}">
                    <a16:creationId xmlns:a16="http://schemas.microsoft.com/office/drawing/2014/main" id="{388EE617-7F62-4490-B325-72CE6DAB3A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4" name="Freeform 35">
                <a:extLst>
                  <a:ext uri="{FF2B5EF4-FFF2-40B4-BE49-F238E27FC236}">
                    <a16:creationId xmlns:a16="http://schemas.microsoft.com/office/drawing/2014/main" id="{BF3CADED-88F1-4A51-BDB5-F158D66EB8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" name="Freeform 36">
                <a:extLst>
                  <a:ext uri="{FF2B5EF4-FFF2-40B4-BE49-F238E27FC236}">
                    <a16:creationId xmlns:a16="http://schemas.microsoft.com/office/drawing/2014/main" id="{C771DD21-AD08-43F5-890D-F5563338FB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6" name="Freeform 37">
                <a:extLst>
                  <a:ext uri="{FF2B5EF4-FFF2-40B4-BE49-F238E27FC236}">
                    <a16:creationId xmlns:a16="http://schemas.microsoft.com/office/drawing/2014/main" id="{6BA27B54-C64C-43EB-A1D9-AB18F0FFFB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7" name="Freeform 38">
                <a:extLst>
                  <a:ext uri="{FF2B5EF4-FFF2-40B4-BE49-F238E27FC236}">
                    <a16:creationId xmlns:a16="http://schemas.microsoft.com/office/drawing/2014/main" id="{DE124388-07E9-4278-B70D-2CB59D3802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8" name="Freeform 39">
                <a:extLst>
                  <a:ext uri="{FF2B5EF4-FFF2-40B4-BE49-F238E27FC236}">
                    <a16:creationId xmlns:a16="http://schemas.microsoft.com/office/drawing/2014/main" id="{4C515B8A-0FC9-4B3C-AC42-56EB7C6F67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9" name="Freeform 40">
                <a:extLst>
                  <a:ext uri="{FF2B5EF4-FFF2-40B4-BE49-F238E27FC236}">
                    <a16:creationId xmlns:a16="http://schemas.microsoft.com/office/drawing/2014/main" id="{09DBE949-B8C2-4B46-BA2D-CCD4B3F0F7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91177" name="Rectangle 41">
            <a:extLst>
              <a:ext uri="{FF2B5EF4-FFF2-40B4-BE49-F238E27FC236}">
                <a16:creationId xmlns:a16="http://schemas.microsoft.com/office/drawing/2014/main" id="{2954A09D-A0BB-4BB9-B7C7-20BD77D8A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91178" name="Rectangle 42">
            <a:extLst>
              <a:ext uri="{FF2B5EF4-FFF2-40B4-BE49-F238E27FC236}">
                <a16:creationId xmlns:a16="http://schemas.microsoft.com/office/drawing/2014/main" id="{171006D2-9CA4-485E-BE21-F67DEB6DE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1179" name="Rectangle 43">
            <a:extLst>
              <a:ext uri="{FF2B5EF4-FFF2-40B4-BE49-F238E27FC236}">
                <a16:creationId xmlns:a16="http://schemas.microsoft.com/office/drawing/2014/main" id="{0ED47FDF-39E6-4F2F-BCF3-DFED020F2A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1180" name="Rectangle 44">
            <a:extLst>
              <a:ext uri="{FF2B5EF4-FFF2-40B4-BE49-F238E27FC236}">
                <a16:creationId xmlns:a16="http://schemas.microsoft.com/office/drawing/2014/main" id="{F23A77F7-BEA1-49C9-B3A5-E8F0006039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1181" name="Rectangle 45">
            <a:extLst>
              <a:ext uri="{FF2B5EF4-FFF2-40B4-BE49-F238E27FC236}">
                <a16:creationId xmlns:a16="http://schemas.microsoft.com/office/drawing/2014/main" id="{766A9943-6F28-4097-9337-6005C8D661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FF692C2-4A98-43E8-A911-97D6E805E7D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6E3FE-A02B-4F95-9703-EB19D8C8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8B3BC-81FB-4AED-9B6E-28BF410C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B0475-1BF4-4F72-9BEC-E1EF0E538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9A42-FB60-4E0E-9F84-AF8CBEF51C4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104B3-04AC-4360-8D94-207CFDB21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34616-6978-4FC3-935D-9483D5CEB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21F1-F18A-4A5F-91E6-5F16C6A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6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rive.google.com/file/d/1uRSjUoHIp7gPNz6tW4wqqpc2S-Rja_mm/view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_nRosw-sY8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icklinz\Desktop\IMG_3701.MOV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6A76-5728-46FA-9F2E-F247E77CFF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>
                <a:cs typeface="Arial"/>
              </a:rPr>
              <a:t>Meet the Modern Languages Department! </a:t>
            </a:r>
            <a:r>
              <a:rPr lang="en-GB">
                <a:cs typeface="Arial"/>
                <a:hlinkClick r:id="rId2"/>
              </a:rPr>
              <a:t>video</a:t>
            </a:r>
          </a:p>
        </p:txBody>
      </p:sp>
      <p:pic>
        <p:nvPicPr>
          <p:cNvPr id="5" name="Picture 5" descr="A box filled with different types of food&#10;&#10;Description generated with high confidence">
            <a:extLst>
              <a:ext uri="{FF2B5EF4-FFF2-40B4-BE49-F238E27FC236}">
                <a16:creationId xmlns:a16="http://schemas.microsoft.com/office/drawing/2014/main" id="{27619323-BB8A-4C97-90AF-5D3FA01BF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51" y="4805284"/>
            <a:ext cx="2743199" cy="1828353"/>
          </a:xfrm>
          <a:prstGeom prst="rect">
            <a:avLst/>
          </a:prstGeom>
        </p:spPr>
      </p:pic>
      <p:pic>
        <p:nvPicPr>
          <p:cNvPr id="6" name="Picture 6" descr="A stone wall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6F149A45-CCA5-469B-949A-2B1E6246C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914" y="4286287"/>
            <a:ext cx="2743199" cy="1829692"/>
          </a:xfrm>
          <a:prstGeom prst="rect">
            <a:avLst/>
          </a:prstGeom>
        </p:spPr>
      </p:pic>
      <p:pic>
        <p:nvPicPr>
          <p:cNvPr id="4" name="Picture 6" descr="A picture containing colorful, building, yellow, ride&#10;&#10;Description generated with very high confidence">
            <a:extLst>
              <a:ext uri="{FF2B5EF4-FFF2-40B4-BE49-F238E27FC236}">
                <a16:creationId xmlns:a16="http://schemas.microsoft.com/office/drawing/2014/main" id="{03BD1D47-09B3-40A7-ACEE-4E700CE2B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227" y="4918842"/>
            <a:ext cx="2743200" cy="182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2891-1ADD-4E7B-9CDD-FE4CEF843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6303"/>
            <a:ext cx="8229600" cy="174548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GB">
                <a:ea typeface="Verdana"/>
              </a:rPr>
              <a:t>There are a couple of questions during the vid.  Answers are on the next slide.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6754818-4582-4FC8-AC66-178FFFA6D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2262188"/>
          </a:xfrm>
        </p:spPr>
        <p:txBody>
          <a:bodyPr/>
          <a:lstStyle/>
          <a:p>
            <a:pPr eaLnBrk="1" hangingPunct="1">
              <a:defRPr/>
            </a:pPr>
            <a:br>
              <a:rPr lang="en-GB" altLang="en-US" sz="4000"/>
            </a:br>
            <a:br>
              <a:rPr lang="en-GB" altLang="en-US" sz="4000"/>
            </a:br>
            <a:r>
              <a:rPr lang="en-GB" altLang="en-US" sz="4000"/>
              <a:t>5. Which of these French towns holds a very famous film festival every year?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72FC8B9-C673-4A01-A9F6-76A14B5639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2424113"/>
            <a:ext cx="252095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Paris</a:t>
            </a:r>
          </a:p>
          <a:p>
            <a:pPr eaLnBrk="1" hangingPunct="1">
              <a:defRPr/>
            </a:pPr>
            <a:r>
              <a:rPr lang="en-GB" altLang="en-US" sz="2800"/>
              <a:t>B) Cannes</a:t>
            </a:r>
          </a:p>
          <a:p>
            <a:pPr eaLnBrk="1" hangingPunct="1">
              <a:defRPr/>
            </a:pPr>
            <a:r>
              <a:rPr lang="en-GB" altLang="en-US" sz="2800"/>
              <a:t>C) Lyon</a:t>
            </a:r>
          </a:p>
          <a:p>
            <a:pPr eaLnBrk="1" hangingPunct="1">
              <a:defRPr/>
            </a:pPr>
            <a:r>
              <a:rPr lang="en-GB" altLang="en-US" sz="2800"/>
              <a:t>D) Nice</a:t>
            </a:r>
          </a:p>
        </p:txBody>
      </p:sp>
      <p:pic>
        <p:nvPicPr>
          <p:cNvPr id="10244" name="Picture 6" descr="BD18207_">
            <a:extLst>
              <a:ext uri="{FF2B5EF4-FFF2-40B4-BE49-F238E27FC236}">
                <a16:creationId xmlns:a16="http://schemas.microsoft.com/office/drawing/2014/main" id="{BF366D0A-BAC0-4164-8372-F3A820A0129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638425"/>
            <a:ext cx="1895475" cy="2984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78FDC3C-638A-470F-A3EE-79C5BCD0E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/>
              <a:t>6. What river goes through Paris?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11037448-9FE3-4978-A750-503E4228CA9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the Loire</a:t>
            </a:r>
          </a:p>
          <a:p>
            <a:pPr eaLnBrk="1" hangingPunct="1">
              <a:defRPr/>
            </a:pPr>
            <a:r>
              <a:rPr lang="en-GB" altLang="en-US" sz="2800"/>
              <a:t>B) the Seine</a:t>
            </a:r>
          </a:p>
          <a:p>
            <a:pPr eaLnBrk="1" hangingPunct="1">
              <a:defRPr/>
            </a:pPr>
            <a:r>
              <a:rPr lang="en-GB" altLang="en-US" sz="2800"/>
              <a:t>C) the Danube</a:t>
            </a:r>
          </a:p>
          <a:p>
            <a:pPr eaLnBrk="1" hangingPunct="1">
              <a:defRPr/>
            </a:pPr>
            <a:r>
              <a:rPr lang="en-GB" altLang="en-US" sz="2800"/>
              <a:t>D) The Rh</a:t>
            </a:r>
            <a:r>
              <a:rPr lang="en-US" altLang="en-US" sz="2800">
                <a:cs typeface="Arial" charset="0"/>
              </a:rPr>
              <a:t>ône</a:t>
            </a:r>
          </a:p>
        </p:txBody>
      </p:sp>
      <p:pic>
        <p:nvPicPr>
          <p:cNvPr id="11268" name="Picture 6" descr="MPj04433050000[1]">
            <a:extLst>
              <a:ext uri="{FF2B5EF4-FFF2-40B4-BE49-F238E27FC236}">
                <a16:creationId xmlns:a16="http://schemas.microsoft.com/office/drawing/2014/main" id="{EEFD7350-98F7-46B3-BA2D-322D5427FC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20950"/>
            <a:ext cx="4038600" cy="26892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10A8D1A-9423-4FB3-85D0-2003EAD2C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/>
              <a:t>7. Which of these islands is French?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02BA03FF-7319-40FE-99AA-D4F52CBCE02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493963"/>
            <a:ext cx="3743325" cy="216058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Guernsey</a:t>
            </a:r>
          </a:p>
          <a:p>
            <a:pPr eaLnBrk="1" hangingPunct="1">
              <a:defRPr/>
            </a:pPr>
            <a:r>
              <a:rPr lang="en-GB" altLang="en-US" sz="2800"/>
              <a:t>B) Malta</a:t>
            </a:r>
          </a:p>
          <a:p>
            <a:pPr eaLnBrk="1" hangingPunct="1">
              <a:defRPr/>
            </a:pPr>
            <a:r>
              <a:rPr lang="en-GB" altLang="en-US" sz="2800"/>
              <a:t>C) Australia</a:t>
            </a:r>
          </a:p>
          <a:p>
            <a:pPr eaLnBrk="1" hangingPunct="1">
              <a:defRPr/>
            </a:pPr>
            <a:r>
              <a:rPr lang="en-GB" altLang="en-US" sz="2800"/>
              <a:t>D) Corsica</a:t>
            </a:r>
          </a:p>
        </p:txBody>
      </p:sp>
      <p:pic>
        <p:nvPicPr>
          <p:cNvPr id="12292" name="Picture 6" descr="corsica">
            <a:extLst>
              <a:ext uri="{FF2B5EF4-FFF2-40B4-BE49-F238E27FC236}">
                <a16:creationId xmlns:a16="http://schemas.microsoft.com/office/drawing/2014/main" id="{9F563D6B-55AE-482D-8FA6-A04182D27C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493963"/>
            <a:ext cx="3324225" cy="249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7D5D5A0-65F9-4178-AAC1-69C1F90D3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/>
              <a:t>8. Which of the following is NOT a French football team?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4AAF962-1D5B-48D8-BDEA-671A1D52DA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30775" y="2424113"/>
            <a:ext cx="3309938" cy="2474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A) PSG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B) Auxerre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C) Ajax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D) Olympique Marseille</a:t>
            </a:r>
          </a:p>
        </p:txBody>
      </p:sp>
      <p:pic>
        <p:nvPicPr>
          <p:cNvPr id="13316" name="Picture 5" descr="french football">
            <a:extLst>
              <a:ext uri="{FF2B5EF4-FFF2-40B4-BE49-F238E27FC236}">
                <a16:creationId xmlns:a16="http://schemas.microsoft.com/office/drawing/2014/main" id="{14EF9489-2B59-47A7-9426-4D60E44DE7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349500"/>
            <a:ext cx="3673475" cy="276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2F7F576-E47F-40E0-861F-B97EF9E1B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/>
              <a:t>9. Which of the following composers is French?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5D5EDE2-474A-46F1-B3D8-2DE2D2B10D6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74825"/>
            <a:ext cx="3595687" cy="2044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A) Debussy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B) Beethoven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C) Mozart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D) Verdi</a:t>
            </a:r>
          </a:p>
        </p:txBody>
      </p:sp>
      <p:pic>
        <p:nvPicPr>
          <p:cNvPr id="14340" name="Picture 5" descr="chopin">
            <a:extLst>
              <a:ext uri="{FF2B5EF4-FFF2-40B4-BE49-F238E27FC236}">
                <a16:creationId xmlns:a16="http://schemas.microsoft.com/office/drawing/2014/main" id="{AD1896D6-8C14-49E9-8779-695F4CD6C22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74825"/>
            <a:ext cx="2935288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753C707-0DCB-45AB-BB00-B2FDDDA36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901825"/>
          </a:xfrm>
        </p:spPr>
        <p:txBody>
          <a:bodyPr/>
          <a:lstStyle/>
          <a:p>
            <a:pPr eaLnBrk="1" hangingPunct="1">
              <a:defRPr/>
            </a:pPr>
            <a:br>
              <a:rPr lang="en-GB" altLang="en-US" sz="4000"/>
            </a:br>
            <a:r>
              <a:rPr lang="en-GB" altLang="en-US" sz="4000"/>
              <a:t>10. Which famous sporting event in France involves the wearing of a yellow shirt?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958F6B6-3975-4339-8CCB-9F34BE91D8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2332038"/>
            <a:ext cx="4103688" cy="29003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Roland Garros </a:t>
            </a:r>
          </a:p>
          <a:p>
            <a:pPr eaLnBrk="1" hangingPunct="1">
              <a:defRPr/>
            </a:pPr>
            <a:r>
              <a:rPr lang="en-GB" altLang="en-US" sz="2800"/>
              <a:t>B) The tour de France</a:t>
            </a:r>
          </a:p>
          <a:p>
            <a:pPr eaLnBrk="1" hangingPunct="1">
              <a:defRPr/>
            </a:pPr>
            <a:r>
              <a:rPr lang="en-GB" altLang="en-US" sz="2800"/>
              <a:t>C) The TT races</a:t>
            </a:r>
          </a:p>
          <a:p>
            <a:pPr eaLnBrk="1" hangingPunct="1">
              <a:defRPr/>
            </a:pPr>
            <a:r>
              <a:rPr lang="en-GB" altLang="en-US" sz="2800"/>
              <a:t>D) Le Mans 24 hours race</a:t>
            </a:r>
          </a:p>
        </p:txBody>
      </p:sp>
      <p:pic>
        <p:nvPicPr>
          <p:cNvPr id="15364" name="Picture 5" descr="tour de france pic">
            <a:extLst>
              <a:ext uri="{FF2B5EF4-FFF2-40B4-BE49-F238E27FC236}">
                <a16:creationId xmlns:a16="http://schemas.microsoft.com/office/drawing/2014/main" id="{6554A790-E3A9-49E2-9C78-1780C0A91C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424113"/>
            <a:ext cx="2282825" cy="2430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C132CEA-8604-4CD3-90B4-F9894A9B8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2046288"/>
          </a:xfrm>
        </p:spPr>
        <p:txBody>
          <a:bodyPr/>
          <a:lstStyle/>
          <a:p>
            <a:pPr eaLnBrk="1" hangingPunct="1">
              <a:defRPr/>
            </a:pPr>
            <a:br>
              <a:rPr lang="en-GB" altLang="en-US" sz="4000"/>
            </a:br>
            <a:r>
              <a:rPr lang="en-GB" altLang="en-US" sz="4000"/>
              <a:t>11. Which of these ranges of mountains can you find on the French territory?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F53AEEB-83B6-45B5-BE96-C8E65F9BA9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332038"/>
            <a:ext cx="3887787" cy="23939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the Pyrénées</a:t>
            </a:r>
          </a:p>
          <a:p>
            <a:pPr eaLnBrk="1" hangingPunct="1">
              <a:defRPr/>
            </a:pPr>
            <a:r>
              <a:rPr lang="en-GB" altLang="en-US" sz="2800"/>
              <a:t>B) the Pennines</a:t>
            </a:r>
          </a:p>
          <a:p>
            <a:pPr eaLnBrk="1" hangingPunct="1">
              <a:defRPr/>
            </a:pPr>
            <a:r>
              <a:rPr lang="en-GB" altLang="en-US" sz="2800"/>
              <a:t>C) the Dolomites</a:t>
            </a:r>
          </a:p>
          <a:p>
            <a:pPr eaLnBrk="1" hangingPunct="1">
              <a:defRPr/>
            </a:pPr>
            <a:r>
              <a:rPr lang="en-GB" altLang="en-US" sz="2800"/>
              <a:t>D) the Himalayas</a:t>
            </a:r>
          </a:p>
        </p:txBody>
      </p:sp>
      <p:pic>
        <p:nvPicPr>
          <p:cNvPr id="16388" name="Picture 7" descr="pyrenees">
            <a:extLst>
              <a:ext uri="{FF2B5EF4-FFF2-40B4-BE49-F238E27FC236}">
                <a16:creationId xmlns:a16="http://schemas.microsoft.com/office/drawing/2014/main" id="{63AE7CEC-E563-40E0-B50B-563CAC86D8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349500"/>
            <a:ext cx="1851025" cy="2779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F868D74-67FF-463A-AA89-A01821271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757363"/>
          </a:xfrm>
        </p:spPr>
        <p:txBody>
          <a:bodyPr/>
          <a:lstStyle/>
          <a:p>
            <a:pPr eaLnBrk="1" hangingPunct="1">
              <a:defRPr/>
            </a:pPr>
            <a:br>
              <a:rPr lang="en-GB" altLang="en-US" sz="4000"/>
            </a:br>
            <a:r>
              <a:rPr lang="en-GB" altLang="en-US" sz="4000"/>
              <a:t>12. Which of these countries does not have French as an official language?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3EB53B7-25F1-4476-9E6B-40A155C9C8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060575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Canada</a:t>
            </a:r>
          </a:p>
          <a:p>
            <a:pPr eaLnBrk="1" hangingPunct="1">
              <a:defRPr/>
            </a:pPr>
            <a:r>
              <a:rPr lang="en-GB" altLang="en-US" sz="2800"/>
              <a:t>B) Germany</a:t>
            </a:r>
          </a:p>
          <a:p>
            <a:pPr eaLnBrk="1" hangingPunct="1">
              <a:defRPr/>
            </a:pPr>
            <a:r>
              <a:rPr lang="en-GB" altLang="en-US" sz="2800"/>
              <a:t>C) Haiti</a:t>
            </a:r>
          </a:p>
          <a:p>
            <a:pPr eaLnBrk="1" hangingPunct="1">
              <a:defRPr/>
            </a:pPr>
            <a:r>
              <a:rPr lang="en-GB" altLang="en-US" sz="2800"/>
              <a:t>D) Sénégal</a:t>
            </a:r>
          </a:p>
        </p:txBody>
      </p:sp>
      <p:pic>
        <p:nvPicPr>
          <p:cNvPr id="17412" name="Picture 5" descr="Haiti">
            <a:extLst>
              <a:ext uri="{FF2B5EF4-FFF2-40B4-BE49-F238E27FC236}">
                <a16:creationId xmlns:a16="http://schemas.microsoft.com/office/drawing/2014/main" id="{BCA86C51-B44E-4251-8A25-9CE9256D66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05038"/>
            <a:ext cx="3973513" cy="2598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787A806-C6E9-474E-B060-93817D24F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/>
              <a:t>13. Which of these painters is French?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513F8E7-3CF6-4BB9-A765-E558C4AAEA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060575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Monet</a:t>
            </a:r>
          </a:p>
          <a:p>
            <a:pPr eaLnBrk="1" hangingPunct="1">
              <a:defRPr/>
            </a:pPr>
            <a:r>
              <a:rPr lang="en-GB" altLang="en-US" sz="2800"/>
              <a:t>B) Picasso</a:t>
            </a:r>
          </a:p>
          <a:p>
            <a:pPr eaLnBrk="1" hangingPunct="1">
              <a:defRPr/>
            </a:pPr>
            <a:r>
              <a:rPr lang="en-GB" altLang="en-US" sz="2800"/>
              <a:t>C) Turner</a:t>
            </a:r>
          </a:p>
          <a:p>
            <a:pPr eaLnBrk="1" hangingPunct="1">
              <a:defRPr/>
            </a:pPr>
            <a:r>
              <a:rPr lang="en-GB" altLang="en-US" sz="2800"/>
              <a:t>D) Van Gogh</a:t>
            </a:r>
          </a:p>
        </p:txBody>
      </p:sp>
      <p:pic>
        <p:nvPicPr>
          <p:cNvPr id="18436" name="Picture 5" descr="monet">
            <a:extLst>
              <a:ext uri="{FF2B5EF4-FFF2-40B4-BE49-F238E27FC236}">
                <a16:creationId xmlns:a16="http://schemas.microsoft.com/office/drawing/2014/main" id="{438B0878-224B-414F-A4F3-756D90EC744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424113"/>
            <a:ext cx="3309938" cy="248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1F614FC-C74C-462A-BDE0-D91717460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GB" altLang="en-US" sz="4000"/>
            </a:br>
            <a:r>
              <a:rPr lang="en-GB" altLang="en-US" sz="4000"/>
              <a:t>14. Which of the following fashion designers is not French?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A653C77-0B5A-492D-8594-12E96637804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859338" y="2349500"/>
            <a:ext cx="3384550" cy="216376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Chanel</a:t>
            </a:r>
          </a:p>
          <a:p>
            <a:pPr eaLnBrk="1" hangingPunct="1">
              <a:defRPr/>
            </a:pPr>
            <a:r>
              <a:rPr lang="en-GB" altLang="en-US" sz="2800"/>
              <a:t>B) Armani</a:t>
            </a:r>
          </a:p>
          <a:p>
            <a:pPr eaLnBrk="1" hangingPunct="1">
              <a:defRPr/>
            </a:pPr>
            <a:r>
              <a:rPr lang="en-GB" altLang="en-US" sz="2800"/>
              <a:t>C) Lacroix</a:t>
            </a:r>
          </a:p>
          <a:p>
            <a:pPr eaLnBrk="1" hangingPunct="1">
              <a:defRPr/>
            </a:pPr>
            <a:r>
              <a:rPr lang="en-GB" altLang="en-US" sz="2800"/>
              <a:t>D) Dior</a:t>
            </a:r>
          </a:p>
        </p:txBody>
      </p:sp>
      <p:pic>
        <p:nvPicPr>
          <p:cNvPr id="19460" name="Picture 6" descr="fashion pic 1">
            <a:extLst>
              <a:ext uri="{FF2B5EF4-FFF2-40B4-BE49-F238E27FC236}">
                <a16:creationId xmlns:a16="http://schemas.microsoft.com/office/drawing/2014/main" id="{11151BC8-A493-456F-AA9A-5CBB589DA1E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349500"/>
            <a:ext cx="1557337" cy="253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7" descr="fashion pic 2">
            <a:extLst>
              <a:ext uri="{FF2B5EF4-FFF2-40B4-BE49-F238E27FC236}">
                <a16:creationId xmlns:a16="http://schemas.microsoft.com/office/drawing/2014/main" id="{21FEE9FC-43F9-40A3-91A0-825BE881ADB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0" y="2349500"/>
            <a:ext cx="1679575" cy="252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6A76-5728-46FA-9F2E-F247E77CFF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3200">
                <a:cs typeface="Arial"/>
              </a:rPr>
              <a:t>Meet the Modern Languages Department! </a:t>
            </a:r>
            <a:br>
              <a:rPr lang="en-GB" sz="3200">
                <a:cs typeface="Arial"/>
              </a:rPr>
            </a:br>
            <a:r>
              <a:rPr lang="en-GB" sz="3200">
                <a:cs typeface="Arial"/>
              </a:rPr>
              <a:t>Here are the answers to our questions:</a:t>
            </a:r>
          </a:p>
        </p:txBody>
      </p:sp>
      <p:pic>
        <p:nvPicPr>
          <p:cNvPr id="5" name="Picture 5" descr="A box filled with different types of food&#10;&#10;Description generated with high confidence">
            <a:extLst>
              <a:ext uri="{FF2B5EF4-FFF2-40B4-BE49-F238E27FC236}">
                <a16:creationId xmlns:a16="http://schemas.microsoft.com/office/drawing/2014/main" id="{27619323-BB8A-4C97-90AF-5D3FA01B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1" y="4805284"/>
            <a:ext cx="2743199" cy="1828353"/>
          </a:xfrm>
          <a:prstGeom prst="rect">
            <a:avLst/>
          </a:prstGeom>
        </p:spPr>
      </p:pic>
      <p:pic>
        <p:nvPicPr>
          <p:cNvPr id="6" name="Picture 6" descr="A stone wall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6F149A45-CCA5-469B-949A-2B1E6246C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914" y="4286287"/>
            <a:ext cx="2743199" cy="1829692"/>
          </a:xfrm>
          <a:prstGeom prst="rect">
            <a:avLst/>
          </a:prstGeom>
        </p:spPr>
      </p:pic>
      <p:pic>
        <p:nvPicPr>
          <p:cNvPr id="4" name="Picture 6" descr="A picture containing colorful, building, yellow, ride&#10;&#10;Description generated with very high confidence">
            <a:extLst>
              <a:ext uri="{FF2B5EF4-FFF2-40B4-BE49-F238E27FC236}">
                <a16:creationId xmlns:a16="http://schemas.microsoft.com/office/drawing/2014/main" id="{03BD1D47-09B3-40A7-ACEE-4E700CE2B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227" y="4918842"/>
            <a:ext cx="2743200" cy="18288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229776-30C0-420B-8478-64D28F10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>
                <a:ea typeface="Verdana"/>
              </a:rPr>
              <a:t>Mme Nicklin described her cat as small(petit)</a:t>
            </a:r>
          </a:p>
          <a:p>
            <a:r>
              <a:rPr lang="en-GB" sz="2400">
                <a:ea typeface="Verdana"/>
              </a:rPr>
              <a:t>Sra Ross's favourite city is Madrid.</a:t>
            </a:r>
          </a:p>
          <a:p>
            <a:r>
              <a:rPr lang="en-GB" sz="2400">
                <a:ea typeface="Verdana"/>
              </a:rPr>
              <a:t>Mme Crilley has four children</a:t>
            </a:r>
          </a:p>
          <a:p>
            <a:r>
              <a:rPr lang="en-GB" sz="2400">
                <a:ea typeface="Verdana"/>
              </a:rPr>
              <a:t>Monty is Mme McDiarmid's little dog.</a:t>
            </a:r>
          </a:p>
          <a:p>
            <a:r>
              <a:rPr lang="en-GB" sz="2400">
                <a:ea typeface="Verdana"/>
              </a:rPr>
              <a:t>Mme Wright can play the violin and the piano</a:t>
            </a:r>
          </a:p>
          <a:p>
            <a:r>
              <a:rPr lang="en-GB" sz="2400">
                <a:ea typeface="Verdana"/>
              </a:rPr>
              <a:t>WELL DONE IF YOU GOT ANY OF THOSE!</a:t>
            </a:r>
          </a:p>
        </p:txBody>
      </p:sp>
    </p:spTree>
    <p:extLst>
      <p:ext uri="{BB962C8B-B14F-4D97-AF65-F5344CB8AC3E}">
        <p14:creationId xmlns:p14="http://schemas.microsoft.com/office/powerpoint/2010/main" val="53716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4861909-7778-4CCA-A286-D8D9D2F88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GB" altLang="en-US" sz="4000"/>
            </a:br>
            <a:r>
              <a:rPr lang="en-GB" altLang="en-US" sz="4000"/>
              <a:t>15. Which of these tourist attractions is NOT located in Paris?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3E4D7D2-7F56-4360-9815-79A96B5052DA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La Tour Eiffel</a:t>
            </a:r>
          </a:p>
          <a:p>
            <a:pPr eaLnBrk="1" hangingPunct="1">
              <a:defRPr/>
            </a:pPr>
            <a:r>
              <a:rPr lang="en-GB" altLang="en-US" sz="2800"/>
              <a:t>B) Le Mont St Michel</a:t>
            </a:r>
          </a:p>
          <a:p>
            <a:pPr eaLnBrk="1" hangingPunct="1">
              <a:defRPr/>
            </a:pPr>
            <a:r>
              <a:rPr lang="en-GB" altLang="en-US" sz="2800"/>
              <a:t>C) Le Louvre</a:t>
            </a:r>
          </a:p>
          <a:p>
            <a:pPr eaLnBrk="1" hangingPunct="1">
              <a:defRPr/>
            </a:pPr>
            <a:r>
              <a:rPr lang="en-GB" altLang="en-US" sz="2800"/>
              <a:t>D) L’Arc de Triomphe</a:t>
            </a:r>
          </a:p>
        </p:txBody>
      </p:sp>
      <p:pic>
        <p:nvPicPr>
          <p:cNvPr id="20484" name="Picture 6" descr="arc de triomphe">
            <a:extLst>
              <a:ext uri="{FF2B5EF4-FFF2-40B4-BE49-F238E27FC236}">
                <a16:creationId xmlns:a16="http://schemas.microsoft.com/office/drawing/2014/main" id="{B7448D89-0F4E-4DB1-A60D-BF59FDA1636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28775"/>
            <a:ext cx="2868613" cy="222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7" descr="eurodisney">
            <a:extLst>
              <a:ext uri="{FF2B5EF4-FFF2-40B4-BE49-F238E27FC236}">
                <a16:creationId xmlns:a16="http://schemas.microsoft.com/office/drawing/2014/main" id="{FEF0D5FD-4008-4A31-AAE2-E07B6F77F61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076700"/>
            <a:ext cx="2776538" cy="207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8B38FB7-379A-452B-86D8-FC0ED758C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/>
              <a:t>Answers 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771AD6A-FEE6-4F3E-8346-B3BBE4D1F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1:</a:t>
            </a:r>
            <a:r>
              <a:rPr lang="en-GB" altLang="en-US" sz="2000"/>
              <a:t> B. There is no green on the French flag.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2:</a:t>
            </a:r>
            <a:r>
              <a:rPr lang="en-GB" altLang="en-US" sz="2000"/>
              <a:t> A. France is twice as big as the UK.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3:</a:t>
            </a:r>
            <a:r>
              <a:rPr lang="en-GB" altLang="en-US" sz="2000"/>
              <a:t> C. Austria doesn’t have any border in common with France.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4:</a:t>
            </a:r>
            <a:r>
              <a:rPr lang="en-GB" altLang="en-US" sz="2000"/>
              <a:t> D. The camembert is French.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5:</a:t>
            </a:r>
            <a:r>
              <a:rPr lang="en-GB" altLang="en-US" sz="2000"/>
              <a:t> B. Cannes.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6:</a:t>
            </a:r>
            <a:r>
              <a:rPr lang="en-GB" altLang="en-US" sz="2000"/>
              <a:t> B. The Seine crosses Paris.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7:</a:t>
            </a:r>
            <a:r>
              <a:rPr lang="en-GB" altLang="en-US" sz="2000"/>
              <a:t> D. Corsica is a French region.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8:</a:t>
            </a:r>
            <a:r>
              <a:rPr lang="en-GB" altLang="en-US" sz="2000"/>
              <a:t> C. Ajax is a football club from Amsterdam (Netherlands).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9:</a:t>
            </a:r>
            <a:r>
              <a:rPr lang="en-GB" altLang="en-US" sz="2000"/>
              <a:t> A. Debussy was a French composer. His </a:t>
            </a:r>
            <a:r>
              <a:rPr lang="en-GB" altLang="en-US" sz="2000" i="1"/>
              <a:t>Clair de Lune</a:t>
            </a:r>
            <a:r>
              <a:rPr lang="en-GB" altLang="en-US" sz="2000"/>
              <a:t> is quite famous in France.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10:</a:t>
            </a:r>
            <a:r>
              <a:rPr lang="en-GB" altLang="en-US" sz="2000"/>
              <a:t> B. The tour de France. The yellow shirt is awarded to the winner of the race.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000"/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/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D08265C9-25C1-47E1-B8D4-FED3FE23D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/>
              <a:t>Answers 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A827403-F759-4DD3-9628-3E2144EA2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11:</a:t>
            </a:r>
            <a:r>
              <a:rPr lang="en-GB" altLang="en-US" sz="2000"/>
              <a:t> A. The </a:t>
            </a:r>
            <a:r>
              <a:rPr lang="en-GB" altLang="en-US" sz="2000" err="1"/>
              <a:t>Pyrénées</a:t>
            </a:r>
            <a:r>
              <a:rPr lang="en-GB" altLang="en-US" sz="2000"/>
              <a:t> are mountains in the south of France. They mark the border with Spain.</a:t>
            </a:r>
            <a:endParaRPr lang="en-GB" altLang="en-US" sz="2000" b="1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12:</a:t>
            </a:r>
            <a:r>
              <a:rPr lang="en-GB" altLang="en-US" sz="2000"/>
              <a:t> B. Germany. The other countries mentioned are former French colonies and still use the language today.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13:</a:t>
            </a:r>
            <a:r>
              <a:rPr lang="en-GB" altLang="en-US" sz="2000"/>
              <a:t> A. Claude Monet created the painting style of Impressionism with his painting </a:t>
            </a:r>
            <a:r>
              <a:rPr lang="en-GB" altLang="en-US" sz="2000" i="1"/>
              <a:t>Impression </a:t>
            </a:r>
            <a:r>
              <a:rPr lang="en-GB" altLang="en-US" sz="2000" i="1" err="1"/>
              <a:t>soleil</a:t>
            </a:r>
            <a:r>
              <a:rPr lang="en-GB" altLang="en-US" sz="2000" i="1"/>
              <a:t> </a:t>
            </a:r>
            <a:r>
              <a:rPr lang="en-GB" altLang="en-US" sz="2000" i="1" err="1"/>
              <a:t>levant</a:t>
            </a:r>
            <a:r>
              <a:rPr lang="en-GB" altLang="en-US" sz="200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14:</a:t>
            </a:r>
            <a:r>
              <a:rPr lang="en-GB" altLang="en-US" sz="2000"/>
              <a:t> B. </a:t>
            </a:r>
            <a:r>
              <a:rPr lang="en-GB" altLang="en-US" sz="2000" err="1"/>
              <a:t>Georgio</a:t>
            </a:r>
            <a:r>
              <a:rPr lang="en-GB" altLang="en-US" sz="2000"/>
              <a:t> Armani is an Italian designer.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/>
              <a:t>Question 15:</a:t>
            </a:r>
            <a:r>
              <a:rPr lang="en-GB" altLang="en-US" sz="2000"/>
              <a:t> B Mont Saint Michel is in Normandy, NW France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/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1372C8-B70C-4162-BB35-AADF9ADD9CAC}"/>
              </a:ext>
            </a:extLst>
          </p:cNvPr>
          <p:cNvSpPr txBox="1"/>
          <p:nvPr/>
        </p:nvSpPr>
        <p:spPr>
          <a:xfrm>
            <a:off x="2043112" y="3045220"/>
            <a:ext cx="5645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>
                <a:solidFill>
                  <a:srgbClr val="FF0000"/>
                </a:solidFill>
              </a:rPr>
              <a:t>What our S1 enjoyed this year in the Languages Department!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8686B-ACF4-4038-9857-BE55DDEF4F63}"/>
              </a:ext>
            </a:extLst>
          </p:cNvPr>
          <p:cNvSpPr/>
          <p:nvPr/>
        </p:nvSpPr>
        <p:spPr>
          <a:xfrm>
            <a:off x="4871678" y="58136"/>
            <a:ext cx="4008318" cy="967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>
                <a:solidFill>
                  <a:srgbClr val="000000"/>
                </a:solidFill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enjoyed doing the Mandarin and Spanish taster sessions. You get to try new languages.</a:t>
            </a:r>
            <a:r>
              <a:rPr lang="en-GB"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E55D5-ABF1-4AE0-9B69-A947D9A60BF6}"/>
              </a:ext>
            </a:extLst>
          </p:cNvPr>
          <p:cNvSpPr/>
          <p:nvPr/>
        </p:nvSpPr>
        <p:spPr>
          <a:xfrm>
            <a:off x="4507706" y="4477256"/>
            <a:ext cx="45720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sto MT" panose="02040603050505030304" pitchFamily="18" charset="0"/>
                <a:ea typeface="Calibri" panose="020F0502020204030204" pitchFamily="34" charset="0"/>
              </a:rPr>
              <a:t>“I enjoyed learning about languages in S1, especially the opportunity to learn Spanish along with French. I enjoyed learning in the varied ways we were taught, like the mix between solo and group work. I also enjoyed playing the small games in French that we played to help us learn about school subjects and other things.”</a:t>
            </a:r>
            <a:endParaRPr lang="en-GB">
              <a:latin typeface="Calisto MT" panose="02040603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A033F7-CBDD-4140-8DE5-8EF81C9532A7}"/>
              </a:ext>
            </a:extLst>
          </p:cNvPr>
          <p:cNvSpPr/>
          <p:nvPr/>
        </p:nvSpPr>
        <p:spPr>
          <a:xfrm>
            <a:off x="4023413" y="2571297"/>
            <a:ext cx="5110694" cy="367601"/>
          </a:xfrm>
          <a:prstGeom prst="rect">
            <a:avLst/>
          </a:prstGeom>
          <a:solidFill>
            <a:srgbClr val="FF66CC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>
                <a:solidFill>
                  <a:srgbClr val="00000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“My favourite part of s1 was the Spanish taster</a:t>
            </a:r>
            <a:r>
              <a:rPr lang="en-GB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77CC02-B12B-43B3-A4B9-029D58AC61AF}"/>
              </a:ext>
            </a:extLst>
          </p:cNvPr>
          <p:cNvSpPr/>
          <p:nvPr/>
        </p:nvSpPr>
        <p:spPr>
          <a:xfrm>
            <a:off x="328702" y="5238355"/>
            <a:ext cx="2643098" cy="1552348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b="1">
                <a:solidFill>
                  <a:srgbClr val="32313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 enjoyed the most was learning how to use our dictionary in the library</a:t>
            </a:r>
            <a:r>
              <a:rPr lang="en-GB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4484C4-556D-4F72-8A81-4FCEB935839F}"/>
              </a:ext>
            </a:extLst>
          </p:cNvPr>
          <p:cNvSpPr/>
          <p:nvPr/>
        </p:nvSpPr>
        <p:spPr>
          <a:xfrm>
            <a:off x="135731" y="5878"/>
            <a:ext cx="4572000" cy="244708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>
                <a:solidFill>
                  <a:srgbClr val="201F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“Being honest, French was my most hated subject going into high school. But if there is one thing I can narrow it down to that </a:t>
            </a:r>
            <a:r>
              <a:rPr lang="en-GB" b="1">
                <a:solidFill>
                  <a:srgbClr val="201F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changed my opinion on the subject</a:t>
            </a:r>
            <a:r>
              <a:rPr lang="en-GB">
                <a:solidFill>
                  <a:srgbClr val="201F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it would be the </a:t>
            </a:r>
            <a:r>
              <a:rPr lang="en-GB" err="1">
                <a:solidFill>
                  <a:srgbClr val="201F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Kahoots</a:t>
            </a:r>
            <a:r>
              <a:rPr lang="en-GB">
                <a:solidFill>
                  <a:srgbClr val="201F1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we would have, a close contender would be the reading tasks. I hope these are both continued in the following years.</a:t>
            </a:r>
            <a:r>
              <a:rPr lang="en-GB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9056A-D817-48CB-9512-70E0208B7CC1}"/>
              </a:ext>
            </a:extLst>
          </p:cNvPr>
          <p:cNvSpPr/>
          <p:nvPr/>
        </p:nvSpPr>
        <p:spPr>
          <a:xfrm>
            <a:off x="394525" y="4220891"/>
            <a:ext cx="4107656" cy="960776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>
                <a:solidFill>
                  <a:srgbClr val="201F1E"/>
                </a:solidFill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have enjoyed all the fun games of </a:t>
            </a:r>
            <a:r>
              <a:rPr lang="en-GB" err="1">
                <a:solidFill>
                  <a:srgbClr val="201F1E"/>
                </a:solidFill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kahoot</a:t>
            </a:r>
            <a:r>
              <a:rPr lang="en-GB">
                <a:solidFill>
                  <a:srgbClr val="201F1E"/>
                </a:solidFill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learning about all the different languages.</a:t>
            </a:r>
            <a:r>
              <a:rPr lang="en-GB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026" name="Picture 2" descr="Image result for chinese flag">
            <a:extLst>
              <a:ext uri="{FF2B5EF4-FFF2-40B4-BE49-F238E27FC236}">
                <a16:creationId xmlns:a16="http://schemas.microsoft.com/office/drawing/2014/main" id="{FEA7587A-8D86-4F78-8808-6B13C8F3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68" y="1331703"/>
            <a:ext cx="1393031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anish flag">
            <a:extLst>
              <a:ext uri="{FF2B5EF4-FFF2-40B4-BE49-F238E27FC236}">
                <a16:creationId xmlns:a16="http://schemas.microsoft.com/office/drawing/2014/main" id="{3A0D281B-EC9C-4E8C-A097-FF3FEF1A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89" y="3204812"/>
            <a:ext cx="1393031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506911-D5B5-4E7C-900A-27E87CDCF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19" y="2894325"/>
            <a:ext cx="1393031" cy="928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038A41-24D8-40DA-AD00-CB692CC50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893" y="5451098"/>
            <a:ext cx="785813" cy="1195989"/>
          </a:xfrm>
          <a:prstGeom prst="rect">
            <a:avLst/>
          </a:prstGeom>
        </p:spPr>
      </p:pic>
      <p:pic>
        <p:nvPicPr>
          <p:cNvPr id="1030" name="Picture 6" descr="Kahoot Logo Png, Transparent Png , Transparent Png Image - PNGitem">
            <a:extLst>
              <a:ext uri="{FF2B5EF4-FFF2-40B4-BE49-F238E27FC236}">
                <a16:creationId xmlns:a16="http://schemas.microsoft.com/office/drawing/2014/main" id="{1487362B-9A7D-4672-A1AF-304A5400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457" r="93872">
                        <a14:foregroundMark x1="4735" y1="42857" x2="4735" y2="42857"/>
                        <a14:foregroundMark x1="29248" y1="60714" x2="29248" y2="60714"/>
                        <a14:foregroundMark x1="33426" y1="50000" x2="33426" y2="50000"/>
                        <a14:foregroundMark x1="56546" y1="59286" x2="56546" y2="59286"/>
                        <a14:foregroundMark x1="71031" y1="68571" x2="71031" y2="68571"/>
                        <a14:foregroundMark x1="78830" y1="52143" x2="78830" y2="52143"/>
                        <a14:foregroundMark x1="93872" y1="44286" x2="93872" y2="44286"/>
                        <a14:foregroundMark x1="91643" y1="86429" x2="91643" y2="8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36" y="2520151"/>
            <a:ext cx="1778794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8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7D8A-E024-48A2-B99D-150790F8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https://m.youtube.com/watch?v=_nRosw-sY8s</a:t>
            </a:r>
            <a:endParaRPr lang="en-GB"/>
          </a:p>
        </p:txBody>
      </p:sp>
      <p:pic>
        <p:nvPicPr>
          <p:cNvPr id="4" name="IMG_3701.MOV">
            <a:hlinkClick r:id="" action="ppaction://media"/>
            <a:extLst>
              <a:ext uri="{FF2B5EF4-FFF2-40B4-BE49-F238E27FC236}">
                <a16:creationId xmlns:a16="http://schemas.microsoft.com/office/drawing/2014/main" id="{3A97AE2F-F98C-4CEE-8045-25846D9CA4C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381" y="1901496"/>
            <a:ext cx="7242175" cy="4105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C57E-E6AD-46E2-9E05-22929129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 quiz to test your knowledge!</a:t>
            </a:r>
          </a:p>
        </p:txBody>
      </p:sp>
      <p:pic>
        <p:nvPicPr>
          <p:cNvPr id="5123" name="Content Placeholder 3">
            <a:extLst>
              <a:ext uri="{FF2B5EF4-FFF2-40B4-BE49-F238E27FC236}">
                <a16:creationId xmlns:a16="http://schemas.microsoft.com/office/drawing/2014/main" id="{C0D9CFD4-6E54-418C-8C81-053C53D69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2275" y="2565400"/>
            <a:ext cx="4446588" cy="3311525"/>
          </a:xfr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817CD9F-6D12-4F5B-B1D0-133DF6B27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9025"/>
            <a:ext cx="245903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FBE3AC78-D195-4253-81F9-33ADE26BB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/>
              <a:t>1. Which of these colours does NOT appear on the French flag?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6CC0E00-852D-47F2-BA86-9A190252105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white</a:t>
            </a:r>
          </a:p>
          <a:p>
            <a:pPr eaLnBrk="1" hangingPunct="1">
              <a:defRPr/>
            </a:pPr>
            <a:r>
              <a:rPr lang="en-GB" altLang="en-US" sz="2800"/>
              <a:t>B) green</a:t>
            </a:r>
          </a:p>
          <a:p>
            <a:pPr eaLnBrk="1" hangingPunct="1">
              <a:defRPr/>
            </a:pPr>
            <a:r>
              <a:rPr lang="en-GB" altLang="en-US" sz="2800"/>
              <a:t>C) red</a:t>
            </a:r>
          </a:p>
          <a:p>
            <a:pPr eaLnBrk="1" hangingPunct="1">
              <a:defRPr/>
            </a:pPr>
            <a:r>
              <a:rPr lang="en-GB" altLang="en-US" sz="2800"/>
              <a:t>D) blue</a:t>
            </a:r>
          </a:p>
        </p:txBody>
      </p:sp>
      <p:pic>
        <p:nvPicPr>
          <p:cNvPr id="6148" name="Picture 8" descr="j0157763">
            <a:extLst>
              <a:ext uri="{FF2B5EF4-FFF2-40B4-BE49-F238E27FC236}">
                <a16:creationId xmlns:a16="http://schemas.microsoft.com/office/drawing/2014/main" id="{C31EA951-EF61-49E2-862F-4D3D4967442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975" y="1787525"/>
            <a:ext cx="1795463" cy="1816100"/>
          </a:xfrm>
        </p:spPr>
      </p:pic>
      <p:pic>
        <p:nvPicPr>
          <p:cNvPr id="6149" name="Picture 9" descr="MPj04052800000[1]">
            <a:extLst>
              <a:ext uri="{FF2B5EF4-FFF2-40B4-BE49-F238E27FC236}">
                <a16:creationId xmlns:a16="http://schemas.microsoft.com/office/drawing/2014/main" id="{5D0CD678-D09A-42DE-9423-F79E4A5B9DF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13" y="3940175"/>
            <a:ext cx="2187575" cy="21907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B212185-9B60-492D-BB42-27E1B0D0C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9748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/>
              <a:t>2. The French territory is bigger than the UK one.  By how many times?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00CE77B-0CF1-4BAB-90F1-2D420A94E9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92375"/>
            <a:ext cx="4038600" cy="36385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twice</a:t>
            </a:r>
          </a:p>
          <a:p>
            <a:pPr eaLnBrk="1" hangingPunct="1">
              <a:defRPr/>
            </a:pPr>
            <a:r>
              <a:rPr lang="en-GB" altLang="en-US" sz="2800"/>
              <a:t>B) five times</a:t>
            </a:r>
          </a:p>
          <a:p>
            <a:pPr eaLnBrk="1" hangingPunct="1">
              <a:defRPr/>
            </a:pPr>
            <a:r>
              <a:rPr lang="en-GB" altLang="en-US" sz="2800"/>
              <a:t>C) ten times</a:t>
            </a:r>
          </a:p>
          <a:p>
            <a:pPr eaLnBrk="1" hangingPunct="1">
              <a:defRPr/>
            </a:pPr>
            <a:r>
              <a:rPr lang="en-GB" altLang="en-US" sz="2800"/>
              <a:t>D) twenty times</a:t>
            </a:r>
          </a:p>
        </p:txBody>
      </p:sp>
      <p:pic>
        <p:nvPicPr>
          <p:cNvPr id="7172" name="Picture 6" descr="MPj04309370000[1]">
            <a:extLst>
              <a:ext uri="{FF2B5EF4-FFF2-40B4-BE49-F238E27FC236}">
                <a16:creationId xmlns:a16="http://schemas.microsoft.com/office/drawing/2014/main" id="{15B8B6B5-17AD-4BEF-BA84-3255B57E36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00288"/>
            <a:ext cx="4038600" cy="3128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00D1096-548E-4374-9D04-1B5B70200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/>
              <a:t>3. Which of these countries does NOT share a border with France?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FCFB02-D939-4838-B2C7-D271329F2A9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Spain</a:t>
            </a:r>
          </a:p>
          <a:p>
            <a:pPr eaLnBrk="1" hangingPunct="1">
              <a:defRPr/>
            </a:pPr>
            <a:r>
              <a:rPr lang="en-GB" altLang="en-US" sz="2800"/>
              <a:t>B) Switzerland</a:t>
            </a:r>
          </a:p>
          <a:p>
            <a:pPr eaLnBrk="1" hangingPunct="1">
              <a:defRPr/>
            </a:pPr>
            <a:r>
              <a:rPr lang="en-GB" altLang="en-US" sz="2800"/>
              <a:t>C) Austria</a:t>
            </a:r>
          </a:p>
          <a:p>
            <a:pPr eaLnBrk="1" hangingPunct="1">
              <a:defRPr/>
            </a:pPr>
            <a:r>
              <a:rPr lang="en-GB" altLang="en-US" sz="2800"/>
              <a:t>D) Germany</a:t>
            </a:r>
          </a:p>
        </p:txBody>
      </p:sp>
      <p:pic>
        <p:nvPicPr>
          <p:cNvPr id="8196" name="Picture 6" descr="MPj04341480000[1]">
            <a:extLst>
              <a:ext uri="{FF2B5EF4-FFF2-40B4-BE49-F238E27FC236}">
                <a16:creationId xmlns:a16="http://schemas.microsoft.com/office/drawing/2014/main" id="{5CD0233E-E514-4898-A796-2C0C8115675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1600200"/>
            <a:ext cx="3021013" cy="45307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A7A5D64-73B6-42FE-8428-793EB0A27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/>
              <a:t>4. Which of these cheeses is a French cheese?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7CE6205A-D859-42FA-976B-4862D5ABA6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/>
              <a:t>A) cheddar</a:t>
            </a:r>
          </a:p>
          <a:p>
            <a:pPr eaLnBrk="1" hangingPunct="1">
              <a:defRPr/>
            </a:pPr>
            <a:r>
              <a:rPr lang="en-GB" altLang="en-US" sz="2800"/>
              <a:t>B) feta</a:t>
            </a:r>
          </a:p>
          <a:p>
            <a:pPr eaLnBrk="1" hangingPunct="1">
              <a:defRPr/>
            </a:pPr>
            <a:r>
              <a:rPr lang="en-GB" altLang="en-US" sz="2800"/>
              <a:t>C) gouda</a:t>
            </a:r>
          </a:p>
          <a:p>
            <a:pPr eaLnBrk="1" hangingPunct="1">
              <a:defRPr/>
            </a:pPr>
            <a:r>
              <a:rPr lang="en-GB" altLang="en-US" sz="2800"/>
              <a:t>D) camembert</a:t>
            </a:r>
          </a:p>
        </p:txBody>
      </p:sp>
      <p:pic>
        <p:nvPicPr>
          <p:cNvPr id="9220" name="Picture 6" descr="MPj04441960000[1]">
            <a:extLst>
              <a:ext uri="{FF2B5EF4-FFF2-40B4-BE49-F238E27FC236}">
                <a16:creationId xmlns:a16="http://schemas.microsoft.com/office/drawing/2014/main" id="{568D15AA-8419-4222-8264-48D6253AF5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20950"/>
            <a:ext cx="4038600" cy="26892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etition">
  <a:themeElements>
    <a:clrScheme name="Competition 8">
      <a:dk1>
        <a:srgbClr val="000000"/>
      </a:dk1>
      <a:lt1>
        <a:srgbClr val="FFFFFF"/>
      </a:lt1>
      <a:dk2>
        <a:srgbClr val="000000"/>
      </a:dk2>
      <a:lt2>
        <a:srgbClr val="CDCDCD"/>
      </a:lt2>
      <a:accent1>
        <a:srgbClr val="CDD9F7"/>
      </a:accent1>
      <a:accent2>
        <a:srgbClr val="99FF33"/>
      </a:accent2>
      <a:accent3>
        <a:srgbClr val="FFFFFF"/>
      </a:accent3>
      <a:accent4>
        <a:srgbClr val="000000"/>
      </a:accent4>
      <a:accent5>
        <a:srgbClr val="E3E9FA"/>
      </a:accent5>
      <a:accent6>
        <a:srgbClr val="8AE72D"/>
      </a:accent6>
      <a:hlink>
        <a:srgbClr val="0033CC"/>
      </a:hlink>
      <a:folHlink>
        <a:srgbClr val="6699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FD37FA5-18AE-4D05-9942-79F883711AF2}" vid="{A2102332-C0FD-4AC8-8077-C275F610E5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225AE66BCA045A9BE4C6E95674A4C" ma:contentTypeVersion="12" ma:contentTypeDescription="Create a new document." ma:contentTypeScope="" ma:versionID="ed216c871259e0f4bf98f1a397b0019b">
  <xsd:schema xmlns:xsd="http://www.w3.org/2001/XMLSchema" xmlns:xs="http://www.w3.org/2001/XMLSchema" xmlns:p="http://schemas.microsoft.com/office/2006/metadata/properties" xmlns:ns2="18363eeb-46f0-4840-844f-8160fbe77d30" xmlns:ns3="82d9275d-7426-453b-b98a-b614fd2b5079" targetNamespace="http://schemas.microsoft.com/office/2006/metadata/properties" ma:root="true" ma:fieldsID="3173e23742636e8f3b132ab27548aa1f" ns2:_="" ns3:_="">
    <xsd:import namespace="18363eeb-46f0-4840-844f-8160fbe77d30"/>
    <xsd:import namespace="82d9275d-7426-453b-b98a-b614fd2b50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63eeb-46f0-4840-844f-8160fbe77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9275d-7426-453b-b98a-b614fd2b507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42EA3B-9155-4586-B7E1-8090E8CD15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801058-2A4D-41F3-BADE-CFE97D7F6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363eeb-46f0-4840-844f-8160fbe77d30"/>
    <ds:schemaRef ds:uri="82d9275d-7426-453b-b98a-b614fd2b50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Application>Microsoft Office PowerPoint</Application>
  <PresentationFormat>On-screen Show (4:3)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Competition</vt:lpstr>
      <vt:lpstr>Theme1</vt:lpstr>
      <vt:lpstr>Meet the Modern Languages Department! video</vt:lpstr>
      <vt:lpstr>Meet the Modern Languages Department!  Here are the answers to our questions:</vt:lpstr>
      <vt:lpstr>PowerPoint Presentation</vt:lpstr>
      <vt:lpstr>https://m.youtube.com/watch?v=_nRosw-sY8s</vt:lpstr>
      <vt:lpstr>A quiz to test your knowledge!</vt:lpstr>
      <vt:lpstr>1. Which of these colours does NOT appear on the French flag?</vt:lpstr>
      <vt:lpstr>2. The French territory is bigger than the UK one.  By how many times?</vt:lpstr>
      <vt:lpstr>3. Which of these countries does NOT share a border with France?</vt:lpstr>
      <vt:lpstr>4. Which of these cheeses is a French cheese?</vt:lpstr>
      <vt:lpstr>  5. Which of these French towns holds a very famous film festival every year?</vt:lpstr>
      <vt:lpstr>6. What river goes through Paris?</vt:lpstr>
      <vt:lpstr>7. Which of these islands is French?</vt:lpstr>
      <vt:lpstr>8. Which of the following is NOT a French football team?</vt:lpstr>
      <vt:lpstr>9. Which of the following composers is French?</vt:lpstr>
      <vt:lpstr> 10. Which famous sporting event in France involves the wearing of a yellow shirt?</vt:lpstr>
      <vt:lpstr> 11. Which of these ranges of mountains can you find on the French territory?</vt:lpstr>
      <vt:lpstr> 12. Which of these countries does not have French as an official language?</vt:lpstr>
      <vt:lpstr>13. Which of these painters is French?</vt:lpstr>
      <vt:lpstr> 14. Which of the following fashion designers is not French?</vt:lpstr>
      <vt:lpstr> 15. Which of these tourist attractions is NOT located in Paris?</vt:lpstr>
      <vt:lpstr>Answers </vt:lpstr>
      <vt:lpstr>Answers 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Which of these colours does NOT appear on the French flag?</dc:title>
  <dc:creator>WrightA2</dc:creator>
  <cp:revision>2</cp:revision>
  <dcterms:created xsi:type="dcterms:W3CDTF">2009-12-17T09:17:29Z</dcterms:created>
  <dcterms:modified xsi:type="dcterms:W3CDTF">2020-06-01T11:00:36Z</dcterms:modified>
</cp:coreProperties>
</file>