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3" autoAdjust="0"/>
    <p:restoredTop sz="94660"/>
  </p:normalViewPr>
  <p:slideViewPr>
    <p:cSldViewPr snapToGrid="0">
      <p:cViewPr varScale="1">
        <p:scale>
          <a:sx n="89" d="100"/>
          <a:sy n="89" d="100"/>
        </p:scale>
        <p:origin x="1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E80E-3F50-447D-B46B-C5BAA0F7C90C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AD3C-5782-4FCC-A6D9-29D2E72B0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490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E80E-3F50-447D-B46B-C5BAA0F7C90C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AD3C-5782-4FCC-A6D9-29D2E72B0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133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E80E-3F50-447D-B46B-C5BAA0F7C90C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AD3C-5782-4FCC-A6D9-29D2E72B0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6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E80E-3F50-447D-B46B-C5BAA0F7C90C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AD3C-5782-4FCC-A6D9-29D2E72B0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805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E80E-3F50-447D-B46B-C5BAA0F7C90C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AD3C-5782-4FCC-A6D9-29D2E72B0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71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E80E-3F50-447D-B46B-C5BAA0F7C90C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AD3C-5782-4FCC-A6D9-29D2E72B0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44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E80E-3F50-447D-B46B-C5BAA0F7C90C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AD3C-5782-4FCC-A6D9-29D2E72B0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279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E80E-3F50-447D-B46B-C5BAA0F7C90C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AD3C-5782-4FCC-A6D9-29D2E72B0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72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E80E-3F50-447D-B46B-C5BAA0F7C90C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AD3C-5782-4FCC-A6D9-29D2E72B0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80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E80E-3F50-447D-B46B-C5BAA0F7C90C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AD3C-5782-4FCC-A6D9-29D2E72B0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31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E80E-3F50-447D-B46B-C5BAA0F7C90C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AD3C-5782-4FCC-A6D9-29D2E72B0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38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7E80E-3F50-447D-B46B-C5BAA0F7C90C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1AD3C-5782-4FCC-A6D9-29D2E72B0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71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6573" y="412358"/>
            <a:ext cx="10277139" cy="2387600"/>
          </a:xfrm>
        </p:spPr>
        <p:txBody>
          <a:bodyPr/>
          <a:lstStyle/>
          <a:p>
            <a:r>
              <a:rPr lang="en-GB" dirty="0" smtClean="0"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FRIENDSHIP BRACELET</a:t>
            </a:r>
            <a:endParaRPr lang="en-GB" dirty="0">
              <a:latin typeface="Adobe Myungjo Std M" panose="02020600000000000000" pitchFamily="18" charset="-128"/>
              <a:ea typeface="Adobe Myungjo Std M" panose="02020600000000000000" pitchFamily="18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220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79" t="11497" r="24633" b="8548"/>
          <a:stretch/>
        </p:blipFill>
        <p:spPr>
          <a:xfrm>
            <a:off x="3670230" y="3701668"/>
            <a:ext cx="3933022" cy="3297630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72" t="24387" r="9244" b="10150"/>
          <a:stretch/>
        </p:blipFill>
        <p:spPr>
          <a:xfrm>
            <a:off x="184108" y="64862"/>
            <a:ext cx="4102652" cy="19260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94" t="19959" r="11757"/>
          <a:stretch/>
        </p:blipFill>
        <p:spPr>
          <a:xfrm>
            <a:off x="418194" y="2079976"/>
            <a:ext cx="2545343" cy="20532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4" t="22607" r="25896" b="9874"/>
          <a:stretch/>
        </p:blipFill>
        <p:spPr>
          <a:xfrm>
            <a:off x="184108" y="4324121"/>
            <a:ext cx="3051672" cy="2533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512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84" b="32753"/>
          <a:stretch/>
        </p:blipFill>
        <p:spPr>
          <a:xfrm>
            <a:off x="172122" y="236979"/>
            <a:ext cx="6667500" cy="14321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12" t="26107" r="27722" b="7105"/>
          <a:stretch/>
        </p:blipFill>
        <p:spPr>
          <a:xfrm>
            <a:off x="282291" y="3807300"/>
            <a:ext cx="2991090" cy="26182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69" t="35974" r="33204" b="-4988"/>
          <a:stretch/>
        </p:blipFill>
        <p:spPr>
          <a:xfrm>
            <a:off x="172122" y="1817783"/>
            <a:ext cx="2897436" cy="167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65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09"/>
          <a:stretch/>
        </p:blipFill>
        <p:spPr>
          <a:xfrm>
            <a:off x="142515" y="2485016"/>
            <a:ext cx="5154223" cy="227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763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Adobe Myungjo Std M</vt:lpstr>
      <vt:lpstr>Arial</vt:lpstr>
      <vt:lpstr>Calibri</vt:lpstr>
      <vt:lpstr>Calibri Light</vt:lpstr>
      <vt:lpstr>Office Theme</vt:lpstr>
      <vt:lpstr>FRIENDSHIP BRACELET</vt:lpstr>
      <vt:lpstr>PowerPoint Presentation</vt:lpstr>
      <vt:lpstr>PowerPoint Presentation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FRIENDSHIP BRACELET</dc:title>
  <dc:creator>Sarah Robinson</dc:creator>
  <cp:lastModifiedBy>Sarah Robinson</cp:lastModifiedBy>
  <cp:revision>4</cp:revision>
  <dcterms:created xsi:type="dcterms:W3CDTF">2020-02-28T09:17:06Z</dcterms:created>
  <dcterms:modified xsi:type="dcterms:W3CDTF">2020-02-28T09:57:08Z</dcterms:modified>
</cp:coreProperties>
</file>