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62" r:id="rId3"/>
    <p:sldId id="278" r:id="rId4"/>
    <p:sldId id="261" r:id="rId5"/>
    <p:sldId id="270" r:id="rId6"/>
    <p:sldId id="272" r:id="rId7"/>
    <p:sldId id="258" r:id="rId8"/>
    <p:sldId id="263" r:id="rId9"/>
    <p:sldId id="259" r:id="rId10"/>
    <p:sldId id="274" r:id="rId11"/>
    <p:sldId id="260" r:id="rId12"/>
    <p:sldId id="275" r:id="rId13"/>
    <p:sldId id="269" r:id="rId14"/>
    <p:sldId id="276" r:id="rId15"/>
    <p:sldId id="265" r:id="rId16"/>
    <p:sldId id="267" r:id="rId17"/>
    <p:sldId id="271" r:id="rId18"/>
    <p:sldId id="268" r:id="rId1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32" autoAdjust="0"/>
  </p:normalViewPr>
  <p:slideViewPr>
    <p:cSldViewPr>
      <p:cViewPr varScale="1">
        <p:scale>
          <a:sx n="81" d="100"/>
          <a:sy n="81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261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5A846-7FE3-4725-A3A5-08FFF3890B5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B5DB-55AC-4148-A85D-AC9B17AF5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68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B5DB-55AC-4148-A85D-AC9B17AF52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50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B5DB-55AC-4148-A85D-AC9B17AF527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78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B5DB-55AC-4148-A85D-AC9B17AF527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3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B5DB-55AC-4148-A85D-AC9B17AF527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12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B5DB-55AC-4148-A85D-AC9B17AF52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46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will issue a letter with the final details prior to the trip and also a reminder of what to bring in their hand luggage.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B5DB-55AC-4148-A85D-AC9B17AF52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41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B5DB-55AC-4148-A85D-AC9B17AF52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22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B5DB-55AC-4148-A85D-AC9B17AF52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229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B5DB-55AC-4148-A85D-AC9B17AF52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338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B5DB-55AC-4148-A85D-AC9B17AF52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708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B5DB-55AC-4148-A85D-AC9B17AF527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50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Everything must be clearly marked with the pupil’s name – not initials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B5DB-55AC-4148-A85D-AC9B17AF527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97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E02-F7FE-4353-B985-76F0FD17A08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CEBE-49B8-472C-A50C-4D4EF864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68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E02-F7FE-4353-B985-76F0FD17A08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CEBE-49B8-472C-A50C-4D4EF864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6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E02-F7FE-4353-B985-76F0FD17A08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CEBE-49B8-472C-A50C-4D4EF864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63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E02-F7FE-4353-B985-76F0FD17A08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CEBE-49B8-472C-A50C-4D4EF864FAE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629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E02-F7FE-4353-B985-76F0FD17A08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CEBE-49B8-472C-A50C-4D4EF864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444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E02-F7FE-4353-B985-76F0FD17A08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CEBE-49B8-472C-A50C-4D4EF864FAE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634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E02-F7FE-4353-B985-76F0FD17A08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CEBE-49B8-472C-A50C-4D4EF864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769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E02-F7FE-4353-B985-76F0FD17A08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CEBE-49B8-472C-A50C-4D4EF864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359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E02-F7FE-4353-B985-76F0FD17A08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CEBE-49B8-472C-A50C-4D4EF864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30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E02-F7FE-4353-B985-76F0FD17A08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CEBE-49B8-472C-A50C-4D4EF864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79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E02-F7FE-4353-B985-76F0FD17A08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CEBE-49B8-472C-A50C-4D4EF864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6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E02-F7FE-4353-B985-76F0FD17A08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CEBE-49B8-472C-A50C-4D4EF864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71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E02-F7FE-4353-B985-76F0FD17A08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CEBE-49B8-472C-A50C-4D4EF864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79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E02-F7FE-4353-B985-76F0FD17A08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CEBE-49B8-472C-A50C-4D4EF864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8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E02-F7FE-4353-B985-76F0FD17A08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CEBE-49B8-472C-A50C-4D4EF864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43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E02-F7FE-4353-B985-76F0FD17A08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CEBE-49B8-472C-A50C-4D4EF864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DE02-F7FE-4353-B985-76F0FD17A08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CEBE-49B8-472C-A50C-4D4EF864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F1BDE02-F7FE-4353-B985-76F0FD17A08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31CEBE-49B8-472C-A50C-4D4EF864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653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7504" y="412597"/>
            <a:ext cx="8064896" cy="15042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sz="900" dirty="0" smtClean="0"/>
              <a:t/>
            </a:r>
            <a:br>
              <a:rPr lang="en-GB" sz="900" dirty="0" smtClean="0"/>
            </a:br>
            <a:r>
              <a:rPr lang="en-GB" sz="900" dirty="0" smtClean="0"/>
              <a:t/>
            </a:r>
            <a:br>
              <a:rPr lang="en-GB" sz="900" dirty="0" smtClean="0"/>
            </a:br>
            <a:r>
              <a:rPr lang="en-GB" sz="900" dirty="0" smtClean="0"/>
              <a:t/>
            </a:r>
            <a:br>
              <a:rPr lang="en-GB" sz="900" dirty="0" smtClean="0"/>
            </a:br>
            <a:r>
              <a:rPr lang="en-GB" sz="900" dirty="0" smtClean="0"/>
              <a:t/>
            </a:r>
            <a:br>
              <a:rPr lang="en-GB" sz="900" dirty="0" smtClean="0"/>
            </a:br>
            <a:r>
              <a:rPr lang="en-GB" sz="900" dirty="0" smtClean="0"/>
              <a:t/>
            </a:r>
            <a:br>
              <a:rPr lang="en-GB" sz="900" dirty="0" smtClean="0"/>
            </a:br>
            <a:r>
              <a:rPr lang="en-GB" sz="900" dirty="0" smtClean="0"/>
              <a:t/>
            </a:r>
            <a:br>
              <a:rPr lang="en-GB" sz="900" dirty="0" smtClean="0"/>
            </a:br>
            <a:r>
              <a:rPr lang="en-GB" sz="900" dirty="0" smtClean="0"/>
              <a:t/>
            </a:r>
            <a:br>
              <a:rPr lang="en-GB" sz="900" dirty="0" smtClean="0"/>
            </a:br>
            <a:r>
              <a:rPr lang="en-GB" sz="900" dirty="0" smtClean="0"/>
              <a:t/>
            </a:r>
            <a:br>
              <a:rPr lang="en-GB" sz="900" dirty="0" smtClean="0"/>
            </a:br>
            <a:r>
              <a:rPr lang="en-GB" sz="900" dirty="0" smtClean="0"/>
              <a:t/>
            </a:r>
            <a:br>
              <a:rPr lang="en-GB" sz="900" dirty="0" smtClean="0"/>
            </a:br>
            <a:r>
              <a:rPr lang="en-GB" sz="900" dirty="0" smtClean="0"/>
              <a:t/>
            </a:r>
            <a:br>
              <a:rPr lang="en-GB" sz="900" dirty="0" smtClean="0"/>
            </a:br>
            <a:r>
              <a:rPr lang="en-GB" sz="900" dirty="0" smtClean="0"/>
              <a:t/>
            </a:r>
            <a:br>
              <a:rPr lang="en-GB" sz="900" dirty="0" smtClean="0"/>
            </a:br>
            <a:r>
              <a:rPr lang="en-GB" sz="900" dirty="0" smtClean="0"/>
              <a:t/>
            </a:r>
            <a:br>
              <a:rPr lang="en-GB" sz="900" dirty="0" smtClean="0"/>
            </a:br>
            <a:r>
              <a:rPr lang="en-GB" sz="900" dirty="0" smtClean="0"/>
              <a:t/>
            </a:r>
            <a:br>
              <a:rPr lang="en-GB" sz="900" dirty="0" smtClean="0"/>
            </a:br>
            <a:r>
              <a:rPr lang="en-GB" sz="900" dirty="0" smtClean="0"/>
              <a:t/>
            </a:r>
            <a:br>
              <a:rPr lang="en-GB" sz="900" dirty="0" smtClean="0"/>
            </a:b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Sports Trip 2020</a:t>
            </a:r>
            <a:b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 Meeting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2" descr="H:\Watersports Trip\France 2013-4\Photos for board\IMG_032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35292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1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289032" cy="1524000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/>
              <a:t>Mimosa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u="sng" dirty="0" smtClean="0">
                <a:solidFill>
                  <a:schemeClr val="bg1"/>
                </a:solidFill>
              </a:rPr>
              <a:t>Contact Details and Address </a:t>
            </a:r>
            <a:endParaRPr lang="en-GB" sz="4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Chemin des </a:t>
            </a:r>
            <a:r>
              <a:rPr lang="fr-FR" sz="3200" dirty="0" err="1">
                <a:solidFill>
                  <a:schemeClr val="bg1"/>
                </a:solidFill>
              </a:rPr>
              <a:t>Montilles</a:t>
            </a:r>
            <a:r>
              <a:rPr lang="fr-FR" sz="3200" dirty="0">
                <a:solidFill>
                  <a:schemeClr val="bg1"/>
                </a:solidFill>
              </a:rPr>
              <a:t>, 34350 Grau de </a:t>
            </a:r>
            <a:r>
              <a:rPr lang="fr-FR" sz="3200" dirty="0" err="1">
                <a:solidFill>
                  <a:schemeClr val="bg1"/>
                </a:solidFill>
              </a:rPr>
              <a:t>Vendres</a:t>
            </a:r>
            <a:r>
              <a:rPr lang="fr-FR" sz="3200" dirty="0">
                <a:solidFill>
                  <a:schemeClr val="bg1"/>
                </a:solidFill>
              </a:rPr>
              <a:t>, </a:t>
            </a:r>
            <a:r>
              <a:rPr lang="fr-FR" sz="3200" dirty="0" smtClean="0">
                <a:solidFill>
                  <a:schemeClr val="bg1"/>
                </a:solidFill>
              </a:rPr>
              <a:t>France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chemeClr val="bg1"/>
                </a:solidFill>
              </a:rPr>
              <a:t>0333 </a:t>
            </a:r>
            <a:r>
              <a:rPr lang="en-GB" sz="3200" dirty="0">
                <a:solidFill>
                  <a:schemeClr val="bg1"/>
                </a:solidFill>
              </a:rPr>
              <a:t>321 2100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318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34741" cy="1143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/>
              <a:t>Mimosa Beach Activities</a:t>
            </a:r>
            <a:endParaRPr lang="en-GB" sz="4800" b="1" dirty="0"/>
          </a:p>
        </p:txBody>
      </p:sp>
      <p:pic>
        <p:nvPicPr>
          <p:cNvPr id="1026" name="Picture 2" descr="H:\Watersports Trip\France 2013-4\Photos for board\IMG_0602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262373" cy="222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Watersports Trip\France 2013-4\Photos for board\IMG_0492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522373" cy="440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Watersports Trip\France 2013-4\Photos for board\IMG_0604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3589"/>
            <a:ext cx="3240360" cy="210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3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8010"/>
            <a:ext cx="8820472" cy="1524000"/>
          </a:xfrm>
        </p:spPr>
        <p:txBody>
          <a:bodyPr>
            <a:noAutofit/>
          </a:bodyPr>
          <a:lstStyle/>
          <a:p>
            <a:r>
              <a:rPr lang="en-GB" sz="4800" dirty="0" smtClean="0"/>
              <a:t>SLEEPING ARRANGEMENTS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8784976" cy="4536504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Chalets/Tents will sleep 4 or 5 people </a:t>
            </a:r>
          </a:p>
          <a:p>
            <a:endParaRPr lang="en-GB" sz="3600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Pupils will have chance to select who they would like to share with closer to the time </a:t>
            </a:r>
          </a:p>
          <a:p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b="1" u="sng" dirty="0" smtClean="0"/>
              <a:t>Kit List 1</a:t>
            </a:r>
            <a:endParaRPr lang="en-GB" sz="4800" b="1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70382"/>
            <a:ext cx="4044098" cy="5134834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GB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100" dirty="0" smtClean="0">
                <a:solidFill>
                  <a:schemeClr val="bg1"/>
                </a:solidFill>
              </a:rPr>
              <a:t>Sleeping bag</a:t>
            </a:r>
          </a:p>
          <a:p>
            <a:pPr marL="0" indent="0">
              <a:buNone/>
            </a:pPr>
            <a:r>
              <a:rPr lang="en-GB" sz="2100" dirty="0" smtClean="0">
                <a:solidFill>
                  <a:schemeClr val="bg1"/>
                </a:solidFill>
              </a:rPr>
              <a:t>(used on the bus and after the ferry)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100" dirty="0" smtClean="0">
                <a:solidFill>
                  <a:schemeClr val="bg1"/>
                </a:solidFill>
              </a:rPr>
              <a:t>Single </a:t>
            </a:r>
            <a:r>
              <a:rPr lang="en-GB" sz="2100" dirty="0">
                <a:solidFill>
                  <a:schemeClr val="bg1"/>
                </a:solidFill>
              </a:rPr>
              <a:t>sheet </a:t>
            </a:r>
          </a:p>
          <a:p>
            <a:pPr marL="0" indent="0">
              <a:buNone/>
            </a:pPr>
            <a:r>
              <a:rPr lang="en-GB" sz="2100" dirty="0" smtClean="0">
                <a:solidFill>
                  <a:schemeClr val="bg1"/>
                </a:solidFill>
              </a:rPr>
              <a:t>(optional)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10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100" dirty="0">
                <a:solidFill>
                  <a:schemeClr val="bg1"/>
                </a:solidFill>
              </a:rPr>
              <a:t>Pillow  </a:t>
            </a:r>
            <a:endParaRPr lang="en-GB" sz="2100" dirty="0" smtClean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GB" sz="2100" dirty="0" smtClean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100" dirty="0" smtClean="0">
                <a:solidFill>
                  <a:schemeClr val="bg1"/>
                </a:solidFill>
              </a:rPr>
              <a:t>2 towels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sz="210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100" dirty="0">
                <a:solidFill>
                  <a:schemeClr val="bg1"/>
                </a:solidFill>
              </a:rPr>
              <a:t>Clothes </a:t>
            </a:r>
            <a:r>
              <a:rPr lang="en-GB" sz="2100" dirty="0" smtClean="0">
                <a:solidFill>
                  <a:schemeClr val="bg1"/>
                </a:solidFill>
              </a:rPr>
              <a:t>pegs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sz="210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100" dirty="0">
                <a:solidFill>
                  <a:schemeClr val="bg1"/>
                </a:solidFill>
              </a:rPr>
              <a:t>Night </a:t>
            </a:r>
            <a:r>
              <a:rPr lang="en-GB" sz="2100" dirty="0" smtClean="0">
                <a:solidFill>
                  <a:schemeClr val="bg1"/>
                </a:solidFill>
              </a:rPr>
              <a:t>clothes </a:t>
            </a:r>
          </a:p>
          <a:p>
            <a:pPr marL="0" lvl="0" indent="0">
              <a:buNone/>
            </a:pPr>
            <a:r>
              <a:rPr lang="en-GB" sz="2100" dirty="0" smtClean="0">
                <a:solidFill>
                  <a:schemeClr val="bg1"/>
                </a:solidFill>
              </a:rPr>
              <a:t>(warm clothing)</a:t>
            </a:r>
            <a:endParaRPr lang="en-GB" sz="2100" dirty="0">
              <a:solidFill>
                <a:schemeClr val="bg1"/>
              </a:solidFill>
            </a:endParaRPr>
          </a:p>
          <a:p>
            <a:pPr lvl="0"/>
            <a:endParaRPr lang="en-GB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255569" y="1407485"/>
            <a:ext cx="3888431" cy="516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Courier New" panose="02070309020205020404" pitchFamily="49" charset="0"/>
              <a:buChar char="o"/>
            </a:pPr>
            <a:endParaRPr lang="en-GB" sz="1800" dirty="0" smtClean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bg1"/>
                </a:solidFill>
              </a:rPr>
              <a:t>Sun hat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bg1"/>
                </a:solidFill>
              </a:rPr>
              <a:t>Shorts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(longer are better, really short ones rub in the salt water and legs can get burned in the canoes)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</a:rPr>
              <a:t>Several </a:t>
            </a:r>
            <a:r>
              <a:rPr lang="en-GB" sz="1800" dirty="0" smtClean="0">
                <a:solidFill>
                  <a:schemeClr val="bg1"/>
                </a:solidFill>
              </a:rPr>
              <a:t>T-shirts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sz="180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bg1"/>
                </a:solidFill>
              </a:rPr>
              <a:t>Socks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sz="180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</a:rPr>
              <a:t>Trainers </a:t>
            </a:r>
            <a:endParaRPr lang="en-GB" sz="1800" dirty="0" smtClean="0">
              <a:solidFill>
                <a:schemeClr val="bg1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GB" sz="2000" dirty="0">
              <a:solidFill>
                <a:schemeClr val="bg1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GB" sz="2000" dirty="0">
              <a:solidFill>
                <a:schemeClr val="bg1"/>
              </a:solidFill>
            </a:endParaRPr>
          </a:p>
          <a:p>
            <a:endParaRPr lang="en-GB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04856" cy="1008112"/>
          </a:xfrm>
        </p:spPr>
        <p:txBody>
          <a:bodyPr>
            <a:normAutofit/>
          </a:bodyPr>
          <a:lstStyle/>
          <a:p>
            <a:pPr algn="ctr"/>
            <a:r>
              <a:rPr lang="en-GB" sz="4400" b="1" u="sng" dirty="0"/>
              <a:t>Kit List </a:t>
            </a:r>
            <a:r>
              <a:rPr lang="en-GB" sz="4400" b="1" u="sng" dirty="0" smtClean="0"/>
              <a:t>2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09" y="1412776"/>
            <a:ext cx="4320480" cy="5328592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6400" dirty="0" smtClean="0">
                <a:solidFill>
                  <a:schemeClr val="bg1"/>
                </a:solidFill>
              </a:rPr>
              <a:t>Several </a:t>
            </a:r>
            <a:r>
              <a:rPr lang="en-GB" sz="6400" dirty="0">
                <a:solidFill>
                  <a:schemeClr val="bg1"/>
                </a:solidFill>
              </a:rPr>
              <a:t>changes of </a:t>
            </a:r>
            <a:r>
              <a:rPr lang="en-GB" sz="6400" dirty="0" smtClean="0">
                <a:solidFill>
                  <a:schemeClr val="bg1"/>
                </a:solidFill>
              </a:rPr>
              <a:t>underwear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sz="640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6400" dirty="0" smtClean="0">
                <a:solidFill>
                  <a:schemeClr val="bg1"/>
                </a:solidFill>
              </a:rPr>
              <a:t>Dry Bag</a:t>
            </a:r>
          </a:p>
          <a:p>
            <a:pPr marL="0" indent="0">
              <a:buNone/>
            </a:pPr>
            <a:r>
              <a:rPr lang="en-GB" sz="6400" dirty="0" smtClean="0">
                <a:solidFill>
                  <a:schemeClr val="bg1"/>
                </a:solidFill>
              </a:rPr>
              <a:t>(Sports direct for £5, small bag for sun cream, water and camera in the canoes) </a:t>
            </a:r>
          </a:p>
          <a:p>
            <a:pPr marL="0" indent="0">
              <a:buNone/>
            </a:pPr>
            <a:endParaRPr lang="en-GB" sz="640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6400" dirty="0">
                <a:solidFill>
                  <a:schemeClr val="bg1"/>
                </a:solidFill>
              </a:rPr>
              <a:t>Rash </a:t>
            </a:r>
            <a:r>
              <a:rPr lang="en-GB" sz="6400" dirty="0" smtClean="0">
                <a:solidFill>
                  <a:schemeClr val="bg1"/>
                </a:solidFill>
              </a:rPr>
              <a:t>Top</a:t>
            </a:r>
          </a:p>
          <a:p>
            <a:pPr marL="0" indent="0">
              <a:buNone/>
            </a:pPr>
            <a:r>
              <a:rPr lang="en-GB" sz="6400" dirty="0" smtClean="0">
                <a:solidFill>
                  <a:schemeClr val="bg1"/>
                </a:solidFill>
              </a:rPr>
              <a:t>(to wear under the life vest which will protect them from the sun. Sports direct £5-10) </a:t>
            </a:r>
          </a:p>
          <a:p>
            <a:pPr marL="0" indent="0">
              <a:buNone/>
            </a:pPr>
            <a:endParaRPr lang="en-GB" sz="640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6400" dirty="0">
                <a:solidFill>
                  <a:schemeClr val="bg1"/>
                </a:solidFill>
              </a:rPr>
              <a:t>Shoes for water sports </a:t>
            </a:r>
            <a:r>
              <a:rPr lang="en-GB" sz="6400" dirty="0" smtClean="0">
                <a:solidFill>
                  <a:schemeClr val="bg1"/>
                </a:solidFill>
              </a:rPr>
              <a:t>activities</a:t>
            </a:r>
          </a:p>
          <a:p>
            <a:pPr marL="0" indent="0">
              <a:buNone/>
            </a:pPr>
            <a:r>
              <a:rPr lang="en-GB" sz="6400" dirty="0" smtClean="0">
                <a:solidFill>
                  <a:schemeClr val="bg1"/>
                </a:solidFill>
              </a:rPr>
              <a:t>(no crocs. Old trainers or water shoes only)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6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6400" dirty="0">
                <a:solidFill>
                  <a:schemeClr val="bg1"/>
                </a:solidFill>
              </a:rPr>
              <a:t>Swimming </a:t>
            </a:r>
            <a:r>
              <a:rPr lang="en-GB" sz="6400" dirty="0" smtClean="0">
                <a:solidFill>
                  <a:schemeClr val="bg1"/>
                </a:solidFill>
              </a:rPr>
              <a:t>costume/Shorts</a:t>
            </a:r>
          </a:p>
          <a:p>
            <a:pPr marL="0" indent="0">
              <a:buNone/>
            </a:pPr>
            <a:r>
              <a:rPr lang="en-GB" sz="6400" dirty="0" smtClean="0">
                <a:solidFill>
                  <a:schemeClr val="bg1"/>
                </a:solidFill>
              </a:rPr>
              <a:t>(no bikinis, </a:t>
            </a:r>
            <a:r>
              <a:rPr lang="en-GB" sz="6400" dirty="0" err="1" smtClean="0">
                <a:solidFill>
                  <a:schemeClr val="bg1"/>
                </a:solidFill>
              </a:rPr>
              <a:t>tankinis</a:t>
            </a:r>
            <a:r>
              <a:rPr lang="en-GB" sz="6400" dirty="0" smtClean="0">
                <a:solidFill>
                  <a:schemeClr val="bg1"/>
                </a:solidFill>
              </a:rPr>
              <a:t> or swimming costume only) 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4008" y="2564904"/>
            <a:ext cx="4320480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62280" y="1340768"/>
            <a:ext cx="471601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Casual Wear (school hoodie to travel in plus one hoodie as it can be cold at night. Bring one outfit for the disco)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bg1"/>
                </a:solidFill>
              </a:rPr>
              <a:t>Labelled </a:t>
            </a:r>
            <a:r>
              <a:rPr lang="en-GB" dirty="0">
                <a:solidFill>
                  <a:schemeClr val="bg1"/>
                </a:solidFill>
              </a:rPr>
              <a:t>strong plastic bags (bin liners) for wet and spare </a:t>
            </a:r>
            <a:r>
              <a:rPr lang="en-GB" dirty="0" smtClean="0">
                <a:solidFill>
                  <a:schemeClr val="bg1"/>
                </a:solidFill>
              </a:rPr>
              <a:t>clothes</a:t>
            </a:r>
          </a:p>
          <a:p>
            <a:pPr lvl="0"/>
            <a:endParaRPr lang="en-GB" dirty="0" smtClean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Factor  50 waterproof suntan </a:t>
            </a:r>
            <a:r>
              <a:rPr lang="en-GB" dirty="0" smtClean="0">
                <a:solidFill>
                  <a:schemeClr val="bg1"/>
                </a:solidFill>
              </a:rPr>
              <a:t>lotion</a:t>
            </a:r>
          </a:p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Factor 50 Lip </a:t>
            </a:r>
            <a:r>
              <a:rPr lang="en-GB" dirty="0" smtClean="0">
                <a:solidFill>
                  <a:schemeClr val="bg1"/>
                </a:solidFill>
              </a:rPr>
              <a:t>salve</a:t>
            </a:r>
          </a:p>
          <a:p>
            <a:pPr lvl="0"/>
            <a:endParaRPr lang="en-GB" dirty="0" smtClean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Insect </a:t>
            </a:r>
            <a:r>
              <a:rPr lang="en-GB" dirty="0" smtClean="0">
                <a:solidFill>
                  <a:schemeClr val="bg1"/>
                </a:solidFill>
              </a:rPr>
              <a:t>repellent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en-GB" b="1" dirty="0" smtClean="0"/>
              <a:t>Passport/Money/Health insurance card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359349"/>
            <a:ext cx="7864610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500" dirty="0" smtClean="0">
                <a:solidFill>
                  <a:schemeClr val="bg1"/>
                </a:solidFill>
              </a:rPr>
              <a:t>Can you please return in an envelop to the school office on </a:t>
            </a:r>
            <a:r>
              <a:rPr lang="en-GB" sz="3500" b="1" dirty="0" smtClean="0">
                <a:solidFill>
                  <a:srgbClr val="FF0000"/>
                </a:solidFill>
              </a:rPr>
              <a:t>Monday 20</a:t>
            </a:r>
            <a:r>
              <a:rPr lang="en-GB" sz="3500" b="1" baseline="30000" dirty="0" smtClean="0">
                <a:solidFill>
                  <a:srgbClr val="FF0000"/>
                </a:solidFill>
              </a:rPr>
              <a:t>th</a:t>
            </a:r>
            <a:r>
              <a:rPr lang="en-GB" sz="3500" b="1" dirty="0" smtClean="0">
                <a:solidFill>
                  <a:srgbClr val="FF0000"/>
                </a:solidFill>
              </a:rPr>
              <a:t> April </a:t>
            </a:r>
            <a:r>
              <a:rPr lang="en-GB" sz="3500" dirty="0" smtClean="0">
                <a:solidFill>
                  <a:schemeClr val="bg1"/>
                </a:solidFill>
              </a:rPr>
              <a:t>the following items below:</a:t>
            </a:r>
          </a:p>
          <a:p>
            <a:pPr marL="0" indent="0">
              <a:buNone/>
            </a:pPr>
            <a:r>
              <a:rPr lang="en-GB" sz="35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sz="3500" dirty="0" smtClean="0">
                <a:solidFill>
                  <a:schemeClr val="bg1"/>
                </a:solidFill>
              </a:rPr>
              <a:t>Passport (must have 6 months still in date)</a:t>
            </a:r>
          </a:p>
          <a:p>
            <a:pPr marL="68580" indent="0">
              <a:buNone/>
            </a:pPr>
            <a:endParaRPr lang="en-GB" sz="3500" dirty="0" smtClean="0">
              <a:solidFill>
                <a:schemeClr val="bg1"/>
              </a:solidFill>
            </a:endParaRPr>
          </a:p>
          <a:p>
            <a:r>
              <a:rPr lang="en-GB" sz="3500" dirty="0" smtClean="0">
                <a:solidFill>
                  <a:schemeClr val="bg1"/>
                </a:solidFill>
              </a:rPr>
              <a:t>Health Insurance card (must be valid) </a:t>
            </a:r>
          </a:p>
          <a:p>
            <a:pPr marL="68580" indent="0">
              <a:buNone/>
            </a:pPr>
            <a:endParaRPr lang="en-GB" sz="3500" dirty="0" smtClean="0">
              <a:solidFill>
                <a:schemeClr val="bg1"/>
              </a:solidFill>
            </a:endParaRPr>
          </a:p>
          <a:p>
            <a:r>
              <a:rPr lang="en-GB" sz="3500" dirty="0" smtClean="0">
                <a:solidFill>
                  <a:schemeClr val="bg1"/>
                </a:solidFill>
              </a:rPr>
              <a:t>Euros(drinks/sweets/ice cream in France)</a:t>
            </a:r>
          </a:p>
          <a:p>
            <a:endParaRPr lang="en-GB" sz="3500" dirty="0" smtClean="0">
              <a:solidFill>
                <a:schemeClr val="bg1"/>
              </a:solidFill>
            </a:endParaRPr>
          </a:p>
          <a:p>
            <a:r>
              <a:rPr lang="en-GB" sz="3500" dirty="0" smtClean="0">
                <a:solidFill>
                  <a:schemeClr val="bg1"/>
                </a:solidFill>
              </a:rPr>
              <a:t>Sterling (service stations on the way there and back) </a:t>
            </a:r>
          </a:p>
          <a:p>
            <a:pPr marL="0" indent="0">
              <a:buNone/>
            </a:pPr>
            <a:endParaRPr lang="en-GB" sz="3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500" dirty="0" smtClean="0">
                <a:solidFill>
                  <a:schemeClr val="bg1"/>
                </a:solidFill>
              </a:rPr>
              <a:t>Can you write on the outside of the envelop your son/daughters name along with ‘FAO Miss Roberts in PE’. </a:t>
            </a:r>
          </a:p>
          <a:p>
            <a:pPr marL="68580" indent="0">
              <a:buNone/>
            </a:pPr>
            <a:endParaRPr lang="en-GB" sz="3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3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b="1" u="sng" dirty="0" smtClean="0"/>
              <a:t>Mobile Phones</a:t>
            </a:r>
            <a:endParaRPr lang="en-GB" sz="4800" b="1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00808"/>
            <a:ext cx="8280919" cy="489654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We encourage pupils not to bring expensive phones with them (pupils will have access to the school phone if they need to contact home) </a:t>
            </a:r>
          </a:p>
          <a:p>
            <a:pPr marL="6858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There will be regular updates on the school twitter feed.</a:t>
            </a:r>
          </a:p>
          <a:p>
            <a:pPr marL="6858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There are no charging facilities in the tents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Valuables: there are no locks on doors/tents so please don’t bring anything valuable with you (e.g. jewellery </a:t>
            </a:r>
            <a:r>
              <a:rPr lang="en-GB" dirty="0" err="1" smtClean="0">
                <a:solidFill>
                  <a:schemeClr val="bg1"/>
                </a:solidFill>
              </a:rPr>
              <a:t>etc</a:t>
            </a:r>
            <a:r>
              <a:rPr lang="en-GB" dirty="0" smtClean="0">
                <a:solidFill>
                  <a:schemeClr val="bg1"/>
                </a:solidFill>
              </a:rPr>
              <a:t>)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i="1" dirty="0" smtClean="0">
                <a:solidFill>
                  <a:schemeClr val="bg1"/>
                </a:solidFill>
              </a:rPr>
              <a:t>No tablets, phones or iPads are to be brought on the trip.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54479"/>
              </p:ext>
            </p:extLst>
          </p:nvPr>
        </p:nvGraphicFramePr>
        <p:xfrm>
          <a:off x="-3" y="0"/>
          <a:ext cx="9144002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1">
                  <a:extLst>
                    <a:ext uri="{9D8B030D-6E8A-4147-A177-3AD203B41FA5}">
                      <a16:colId xmlns:a16="http://schemas.microsoft.com/office/drawing/2014/main" val="757663812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3327898613"/>
                    </a:ext>
                  </a:extLst>
                </a:gridCol>
              </a:tblGrid>
              <a:tr h="559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Roberts - 10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1" marR="4596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Ms Dooris - 10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1" marR="4596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594013"/>
                  </a:ext>
                </a:extLst>
              </a:tr>
              <a:tr h="2857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Massie Ling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Grace Love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</a:rPr>
                        <a:t>Milla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</a:rPr>
                        <a:t>McGonigle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Sophie Parry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Sophie Pearce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Masie Quinn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Sophia Quinn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Olivia Walker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Lucy Wilson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</a:rPr>
                        <a:t>Zaynab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 Hussain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1" marR="4596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Emelia Brown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Juliette Carter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Imogen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</a:rPr>
                        <a:t>McKever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Brooke Murphy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Abigail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</a:rPr>
                        <a:t>Sabba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Ava Scott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Molly Stephen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Sarah Stevenson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Katie Stuart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Abigail Dee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1" marR="4596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22652"/>
                  </a:ext>
                </a:extLst>
              </a:tr>
              <a:tr h="486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</a:rPr>
                        <a:t>Mr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Wilson - 10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1" marR="4596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</a:rPr>
                        <a:t>Mr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Weston – 10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1" marR="459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301427"/>
                  </a:ext>
                </a:extLst>
              </a:tr>
              <a:tr h="2953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Nathan Davidson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Matthew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</a:rPr>
                        <a:t>Halpin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George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</a:rPr>
                        <a:t>Hashagen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Adam Hyde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Kieran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</a:rPr>
                        <a:t>McAneny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Andrew McBride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Ben </a:t>
                      </a:r>
                      <a:r>
                        <a:rPr lang="en-GB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McCroskie</a:t>
                      </a:r>
                      <a:endParaRPr lang="en-GB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effectLst/>
                        </a:rPr>
                        <a:t>Findlay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McDougall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Alec Tough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Sandy Wilson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1" marR="4596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Douglas Buchanan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Blair Farquhar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John Gardiner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</a:rPr>
                        <a:t>Issak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Meulemans</a:t>
                      </a:r>
                      <a:endParaRPr lang="en-GB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Lewis Nairn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Ross </a:t>
                      </a:r>
                      <a:r>
                        <a:rPr lang="en-GB" sz="1400" b="1" dirty="0" err="1">
                          <a:effectLst/>
                        </a:rPr>
                        <a:t>Nisbet</a:t>
                      </a:r>
                      <a:endParaRPr lang="en-GB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Murray </a:t>
                      </a:r>
                      <a:r>
                        <a:rPr lang="en-GB" sz="1400" b="1" dirty="0" err="1">
                          <a:effectLst/>
                        </a:rPr>
                        <a:t>Olliver</a:t>
                      </a:r>
                      <a:endParaRPr lang="en-GB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Paul O’Neill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Blake Orr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Murray Souter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61" marR="459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3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0300" y="0"/>
            <a:ext cx="6554867" cy="1524000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 smtClean="0"/>
              <a:t>Questions</a:t>
            </a:r>
            <a:endParaRPr lang="en-GB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7293" y="1268760"/>
            <a:ext cx="792088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If you don’t have any questions please hand the completed paper work to a member of staff on your way out. If you have not done so already. 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Otherwise, we will be happy to answer any questions you may have.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If you want to speak to a staff member confidentially then please wait behind at the end.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</a:rPr>
              <a:t>Thank you for coming.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0"/>
            <a:ext cx="7776864" cy="1331640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/>
              <a:t>Welcome</a:t>
            </a:r>
            <a:endParaRPr lang="en-GB" sz="6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328592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Thank you for attending this meeting.  There is a lot of information to get through so please be patient.</a:t>
            </a:r>
          </a:p>
          <a:p>
            <a:pPr marL="68580" indent="0">
              <a:buNone/>
            </a:pP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Forms will be collected in at the front </a:t>
            </a:r>
          </a:p>
          <a:p>
            <a:pPr marL="68580" indent="0">
              <a:buNone/>
            </a:pP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There will be an opportunity to ask questions at the end.</a:t>
            </a:r>
          </a:p>
          <a:p>
            <a:pPr marL="68580" indent="0">
              <a:buNone/>
            </a:pP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If you want to speak to a member of staff confidentially then please wait behind at the end of the meeting.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0"/>
            <a:ext cx="6554867" cy="1524000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/>
              <a:t>Staff </a:t>
            </a:r>
            <a:endParaRPr lang="en-GB" sz="6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340768"/>
            <a:ext cx="6554867" cy="4919798"/>
          </a:xfrm>
        </p:spPr>
        <p:txBody>
          <a:bodyPr/>
          <a:lstStyle/>
          <a:p>
            <a:r>
              <a:rPr lang="en-GB" sz="4400" dirty="0" smtClean="0">
                <a:solidFill>
                  <a:schemeClr val="bg1"/>
                </a:solidFill>
              </a:rPr>
              <a:t>Mr </a:t>
            </a:r>
            <a:r>
              <a:rPr lang="en-GB" sz="4400" dirty="0" err="1" smtClean="0">
                <a:solidFill>
                  <a:schemeClr val="bg1"/>
                </a:solidFill>
              </a:rPr>
              <a:t>Cairney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Miss </a:t>
            </a:r>
            <a:r>
              <a:rPr lang="en-GB" sz="4400" dirty="0" err="1" smtClean="0">
                <a:solidFill>
                  <a:schemeClr val="bg1"/>
                </a:solidFill>
              </a:rPr>
              <a:t>Dooris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Mr Wilson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Mr Weston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Miss Roberts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17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5375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/>
              <a:t>Departure</a:t>
            </a:r>
            <a:endParaRPr lang="en-GB" sz="6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5" cy="554461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Meeting at the school for 4am on Friday 29</a:t>
            </a:r>
            <a:r>
              <a:rPr lang="en-GB" b="1" baseline="30000" dirty="0" smtClean="0">
                <a:solidFill>
                  <a:schemeClr val="bg1"/>
                </a:solidFill>
              </a:rPr>
              <a:t>th</a:t>
            </a:r>
            <a:r>
              <a:rPr lang="en-GB" b="1" dirty="0" smtClean="0">
                <a:solidFill>
                  <a:schemeClr val="bg1"/>
                </a:solidFill>
              </a:rPr>
              <a:t> May 2020 </a:t>
            </a:r>
            <a:endParaRPr lang="en-GB" b="1" dirty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Pupils should bring the following items with them on the bus in their hand luggage:</a:t>
            </a:r>
          </a:p>
          <a:p>
            <a:pPr marL="0" indent="0">
              <a:buNone/>
            </a:pPr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Sleeping bag and pillow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Wear school hoodie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Change of clothes 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Packed lunch and dinner or money to buy lunch at services and dinner on the ferry…NO ENERGY DRINKS AND NO CANS OF JUICE.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Toothbrush and toothpaste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DVDs/ games</a:t>
            </a: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Pupils will not have access to their main luggage until we arrive at the campsite in France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532440" cy="936104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 smtClean="0"/>
              <a:t>Domaine de </a:t>
            </a:r>
            <a:r>
              <a:rPr lang="en-GB" sz="6000" b="1" dirty="0" err="1" smtClean="0"/>
              <a:t>Segries</a:t>
            </a:r>
            <a:endParaRPr lang="en-GB" sz="6000" b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0" y="4141952"/>
            <a:ext cx="3612488" cy="270384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bg1"/>
                </a:solidFill>
              </a:rPr>
              <a:t>The pupils will participate in two and half days of canoeing down the </a:t>
            </a:r>
            <a:r>
              <a:rPr lang="en-GB" dirty="0" err="1" smtClean="0">
                <a:solidFill>
                  <a:schemeClr val="bg1"/>
                </a:solidFill>
              </a:rPr>
              <a:t>Ardeche</a:t>
            </a:r>
            <a:r>
              <a:rPr lang="en-GB" dirty="0" smtClean="0">
                <a:solidFill>
                  <a:schemeClr val="bg1"/>
                </a:solidFill>
              </a:rPr>
              <a:t> gorge.</a:t>
            </a:r>
          </a:p>
          <a:p>
            <a:pPr marL="0" indent="0">
              <a:buFont typeface="Wingdings 2" pitchFamily="18" charset="2"/>
              <a:buNone/>
            </a:pPr>
            <a:endParaRPr lang="en-GB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70" y="2708920"/>
            <a:ext cx="5098527" cy="363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28" y="2060848"/>
            <a:ext cx="3602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1"/>
                </a:solidFill>
              </a:rPr>
              <a:t>We should arrive at the </a:t>
            </a:r>
            <a:r>
              <a:rPr lang="en-GB" sz="2400" dirty="0" err="1">
                <a:solidFill>
                  <a:schemeClr val="bg1"/>
                </a:solidFill>
              </a:rPr>
              <a:t>Ardeche</a:t>
            </a:r>
            <a:r>
              <a:rPr lang="en-GB" sz="2400" dirty="0">
                <a:solidFill>
                  <a:schemeClr val="bg1"/>
                </a:solidFill>
              </a:rPr>
              <a:t> around </a:t>
            </a:r>
            <a:r>
              <a:rPr lang="en-GB" sz="2400" dirty="0" smtClean="0">
                <a:solidFill>
                  <a:schemeClr val="bg1"/>
                </a:solidFill>
              </a:rPr>
              <a:t>7.30am </a:t>
            </a:r>
            <a:r>
              <a:rPr lang="en-GB" sz="2400" dirty="0">
                <a:solidFill>
                  <a:schemeClr val="bg1"/>
                </a:solidFill>
              </a:rPr>
              <a:t>on Saturday </a:t>
            </a:r>
            <a:r>
              <a:rPr lang="en-GB" sz="2400" dirty="0" smtClean="0">
                <a:solidFill>
                  <a:schemeClr val="bg1"/>
                </a:solidFill>
              </a:rPr>
              <a:t>30</a:t>
            </a:r>
            <a:r>
              <a:rPr lang="en-GB" sz="2400" baseline="30000" dirty="0" smtClean="0">
                <a:solidFill>
                  <a:schemeClr val="bg1"/>
                </a:solidFill>
              </a:rPr>
              <a:t>th</a:t>
            </a:r>
            <a:r>
              <a:rPr lang="en-GB" sz="2400" dirty="0" smtClean="0">
                <a:solidFill>
                  <a:schemeClr val="bg1"/>
                </a:solidFill>
              </a:rPr>
              <a:t> May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289032" cy="1524000"/>
          </a:xfrm>
        </p:spPr>
        <p:txBody>
          <a:bodyPr>
            <a:noAutofit/>
          </a:bodyPr>
          <a:lstStyle/>
          <a:p>
            <a:r>
              <a:rPr lang="en-GB" sz="6000" b="1" dirty="0"/>
              <a:t>Domaine de </a:t>
            </a:r>
            <a:r>
              <a:rPr lang="en-GB" sz="6000" b="1" dirty="0" err="1"/>
              <a:t>Segries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352928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u="sng" dirty="0" smtClean="0">
                <a:solidFill>
                  <a:schemeClr val="bg1"/>
                </a:solidFill>
              </a:rPr>
              <a:t>Contact Details and Address </a:t>
            </a:r>
            <a:endParaRPr lang="en-GB" sz="4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Domaine </a:t>
            </a:r>
            <a:r>
              <a:rPr lang="fr-FR" sz="3200" dirty="0">
                <a:solidFill>
                  <a:schemeClr val="bg1"/>
                </a:solidFill>
              </a:rPr>
              <a:t>de </a:t>
            </a:r>
            <a:r>
              <a:rPr lang="fr-FR" sz="3200" dirty="0" err="1">
                <a:solidFill>
                  <a:schemeClr val="bg1"/>
                </a:solidFill>
              </a:rPr>
              <a:t>Segries</a:t>
            </a:r>
            <a:r>
              <a:rPr lang="fr-FR" sz="3200" dirty="0">
                <a:solidFill>
                  <a:schemeClr val="bg1"/>
                </a:solidFill>
              </a:rPr>
              <a:t>, 07150 </a:t>
            </a:r>
            <a:r>
              <a:rPr lang="fr-FR" sz="3200" dirty="0" err="1">
                <a:solidFill>
                  <a:schemeClr val="bg1"/>
                </a:solidFill>
              </a:rPr>
              <a:t>Vagnas</a:t>
            </a:r>
            <a:r>
              <a:rPr lang="fr-FR" sz="3200" dirty="0">
                <a:solidFill>
                  <a:schemeClr val="bg1"/>
                </a:solidFill>
              </a:rPr>
              <a:t>, </a:t>
            </a:r>
            <a:r>
              <a:rPr lang="fr-FR" sz="3200" dirty="0" smtClean="0">
                <a:solidFill>
                  <a:schemeClr val="bg1"/>
                </a:solidFill>
              </a:rPr>
              <a:t>France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0333 321 2100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179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656470" y="116632"/>
            <a:ext cx="7878630" cy="936104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 err="1" smtClean="0"/>
              <a:t>Domaine</a:t>
            </a:r>
            <a:r>
              <a:rPr lang="en-GB" sz="5400" b="1" dirty="0" smtClean="0"/>
              <a:t> de </a:t>
            </a:r>
            <a:r>
              <a:rPr lang="en-GB" sz="5400" b="1" dirty="0" err="1" smtClean="0"/>
              <a:t>Segries</a:t>
            </a:r>
            <a:endParaRPr lang="en-GB" sz="5400" b="1" dirty="0"/>
          </a:p>
        </p:txBody>
      </p:sp>
      <p:pic>
        <p:nvPicPr>
          <p:cNvPr id="11" name="Picture 2" descr="H:\Watersports Trip\France 2013-4\Photos for board\IMG_0318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6" y="1340768"/>
            <a:ext cx="3624615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:\Watersports Trip\France 2013-4\Photos for board\IMG_0332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703302"/>
            <a:ext cx="3610684" cy="27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:\Watersports Trip\France 2013-4\Photos for board\IMG_0413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09" y="1340768"/>
            <a:ext cx="406738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:\Watersports Trip\France 2013-4\Photos for board\IMG_0372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09" y="3703302"/>
            <a:ext cx="4067381" cy="26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3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-2738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/>
              <a:t>Itinerary</a:t>
            </a:r>
            <a:endParaRPr lang="en-GB" sz="6000" b="1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907835"/>
              </p:ext>
            </p:extLst>
          </p:nvPr>
        </p:nvGraphicFramePr>
        <p:xfrm>
          <a:off x="611560" y="1115616"/>
          <a:ext cx="8071048" cy="52657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20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Date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Morning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Afternoon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Evening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133">
                <a:tc>
                  <a:txBody>
                    <a:bodyPr/>
                    <a:lstStyle/>
                    <a:p>
                      <a:pPr algn="ctr"/>
                      <a:r>
                        <a:rPr lang="en-GB" sz="1600" b="1" baseline="0" dirty="0" smtClean="0"/>
                        <a:t>Fri 29</a:t>
                      </a:r>
                      <a:r>
                        <a:rPr lang="en-GB" sz="1600" b="1" baseline="30000" dirty="0" smtClean="0"/>
                        <a:t>th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1" dirty="0" smtClean="0"/>
                        <a:t>May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Meet</a:t>
                      </a:r>
                      <a:r>
                        <a:rPr lang="en-GB" sz="1400" b="0" baseline="0" dirty="0" smtClean="0"/>
                        <a:t> @MCHS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/>
                        <a:t> Dover to Calais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Coach</a:t>
                      </a:r>
                      <a:r>
                        <a:rPr lang="en-GB" sz="1400" b="0" baseline="0" dirty="0" smtClean="0"/>
                        <a:t> to </a:t>
                      </a:r>
                      <a:r>
                        <a:rPr lang="en-GB" sz="1400" b="0" baseline="0" dirty="0" err="1" smtClean="0"/>
                        <a:t>Ardeche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9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Sat 30</a:t>
                      </a:r>
                      <a:r>
                        <a:rPr lang="en-GB" sz="1600" b="1" baseline="30000" dirty="0" smtClean="0"/>
                        <a:t>th</a:t>
                      </a:r>
                      <a:r>
                        <a:rPr lang="en-GB" sz="1600" b="1" dirty="0" smtClean="0"/>
                        <a:t> May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Arrive </a:t>
                      </a:r>
                      <a:r>
                        <a:rPr lang="en-GB" sz="1600" b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@  </a:t>
                      </a:r>
                      <a:r>
                        <a:rPr lang="en-GB" sz="1600" b="0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Ardeche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Open Canoe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Generation Game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 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95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Sun 31</a:t>
                      </a:r>
                      <a:r>
                        <a:rPr lang="en-GB" sz="1600" b="1" baseline="30000" dirty="0" smtClean="0"/>
                        <a:t>st</a:t>
                      </a:r>
                      <a:r>
                        <a:rPr lang="en-GB" sz="1600" b="1" baseline="0" dirty="0" smtClean="0"/>
                        <a:t> May 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Open Canoe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Open Canoe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Disco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95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Mon 1</a:t>
                      </a:r>
                      <a:r>
                        <a:rPr lang="en-GB" sz="1600" b="1" baseline="30000" dirty="0" smtClean="0"/>
                        <a:t>st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1" dirty="0" smtClean="0"/>
                        <a:t>June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Open Canoe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Open Canoe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Fun Games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9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Tues 2</a:t>
                      </a:r>
                      <a:r>
                        <a:rPr lang="en-GB" sz="1600" b="1" baseline="30000" dirty="0" smtClean="0"/>
                        <a:t>nd</a:t>
                      </a:r>
                      <a:r>
                        <a:rPr lang="en-GB" sz="1600" b="1" dirty="0" smtClean="0"/>
                        <a:t> June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Leave </a:t>
                      </a:r>
                      <a:r>
                        <a:rPr lang="en-GB" sz="1600" b="0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Ardeche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Arrive @ </a:t>
                      </a: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Mimosa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Beach </a:t>
                      </a:r>
                      <a:r>
                        <a:rPr lang="en-GB" sz="1600" b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Activity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Music </a:t>
                      </a: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Quiz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959">
                <a:tc>
                  <a:txBody>
                    <a:bodyPr/>
                    <a:lstStyle/>
                    <a:p>
                      <a:pPr algn="ctr"/>
                      <a:r>
                        <a:rPr lang="en-GB" sz="1600" b="1" baseline="0" dirty="0" smtClean="0"/>
                        <a:t>Wed 3</a:t>
                      </a:r>
                      <a:r>
                        <a:rPr lang="en-GB" sz="1600" b="1" baseline="30000" dirty="0" smtClean="0"/>
                        <a:t>rd</a:t>
                      </a:r>
                      <a:r>
                        <a:rPr lang="en-GB" sz="1600" b="1" baseline="0" dirty="0" smtClean="0"/>
                        <a:t> June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  <a:latin typeface="Calibri"/>
                          <a:ea typeface="Times New Roman"/>
                          <a:cs typeface="Arial"/>
                        </a:rPr>
                        <a:t>Body Boarding</a:t>
                      </a:r>
                      <a:endParaRPr lang="en-GB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Funboats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Beach Olympics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681">
                <a:tc>
                  <a:txBody>
                    <a:bodyPr/>
                    <a:lstStyle/>
                    <a:p>
                      <a:pPr algn="ctr"/>
                      <a:r>
                        <a:rPr lang="en-GB" sz="1600" b="1" baseline="0" dirty="0" smtClean="0"/>
                        <a:t>Thurs 4</a:t>
                      </a:r>
                      <a:r>
                        <a:rPr lang="en-GB" sz="1600" b="1" baseline="30000" dirty="0" smtClean="0"/>
                        <a:t>th</a:t>
                      </a:r>
                      <a:r>
                        <a:rPr lang="en-GB" sz="1600" b="1" baseline="0" dirty="0" smtClean="0"/>
                        <a:t> June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  <a:latin typeface="Calibri"/>
                          <a:ea typeface="Times New Roman"/>
                          <a:cs typeface="Arial"/>
                        </a:rPr>
                        <a:t>Windsurfing/Raft building</a:t>
                      </a:r>
                      <a:endParaRPr lang="en-GB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Picos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Talent </a:t>
                      </a:r>
                      <a:r>
                        <a:rPr lang="en-GB" sz="1600" b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Show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7623">
                <a:tc>
                  <a:txBody>
                    <a:bodyPr/>
                    <a:lstStyle/>
                    <a:p>
                      <a:pPr algn="ctr"/>
                      <a:r>
                        <a:rPr lang="en-GB" sz="1600" b="1" baseline="0" dirty="0" smtClean="0"/>
                        <a:t>Fri 5</a:t>
                      </a:r>
                      <a:r>
                        <a:rPr lang="en-GB" sz="1600" b="1" baseline="30000" dirty="0" smtClean="0"/>
                        <a:t>th</a:t>
                      </a:r>
                      <a:r>
                        <a:rPr lang="en-GB" sz="1600" b="1" baseline="0" dirty="0" smtClean="0"/>
                        <a:t> June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Catamarans/Sit on Kayaks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Ocean Rider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Depart Mimosa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396">
                <a:tc>
                  <a:txBody>
                    <a:bodyPr/>
                    <a:lstStyle/>
                    <a:p>
                      <a:pPr algn="ctr"/>
                      <a:r>
                        <a:rPr lang="en-GB" sz="1600" b="1" baseline="0" dirty="0" smtClean="0"/>
                        <a:t>Sat 6</a:t>
                      </a:r>
                      <a:r>
                        <a:rPr lang="en-GB" sz="1600" b="1" baseline="30000" dirty="0" smtClean="0"/>
                        <a:t>th</a:t>
                      </a:r>
                      <a:r>
                        <a:rPr lang="en-GB" sz="1600" b="1" baseline="0" dirty="0" smtClean="0"/>
                        <a:t> June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Morning Ferry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To Dover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Coach travel to school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Home @ 9.30pm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6550223"/>
            <a:ext cx="9068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*These </a:t>
            </a:r>
            <a:r>
              <a:rPr lang="en-GB" sz="1400" dirty="0">
                <a:solidFill>
                  <a:schemeClr val="bg1"/>
                </a:solidFill>
              </a:rPr>
              <a:t>activities are subject change due to weather, but the pupils are always kept active and busy.</a:t>
            </a:r>
          </a:p>
        </p:txBody>
      </p:sp>
    </p:spTree>
    <p:extLst>
      <p:ext uri="{BB962C8B-B14F-4D97-AF65-F5344CB8AC3E}">
        <p14:creationId xmlns:p14="http://schemas.microsoft.com/office/powerpoint/2010/main" val="33574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9256992" cy="1143000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Mimosa…The Beach!</a:t>
            </a:r>
            <a:endParaRPr lang="en-GB" sz="6000" b="1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95536" y="1772816"/>
            <a:ext cx="828092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We will leave the </a:t>
            </a:r>
            <a:r>
              <a:rPr lang="en-GB" dirty="0" err="1" smtClean="0">
                <a:solidFill>
                  <a:schemeClr val="bg1"/>
                </a:solidFill>
              </a:rPr>
              <a:t>Ardeche</a:t>
            </a:r>
            <a:r>
              <a:rPr lang="en-GB" dirty="0" smtClean="0">
                <a:solidFill>
                  <a:schemeClr val="bg1"/>
                </a:solidFill>
              </a:rPr>
              <a:t> on Tuesday 2</a:t>
            </a:r>
            <a:r>
              <a:rPr lang="en-GB" baseline="30000" dirty="0" smtClean="0">
                <a:solidFill>
                  <a:schemeClr val="bg1"/>
                </a:solidFill>
              </a:rPr>
              <a:t>nd</a:t>
            </a:r>
            <a:r>
              <a:rPr lang="en-GB" dirty="0" smtClean="0">
                <a:solidFill>
                  <a:schemeClr val="bg1"/>
                </a:solidFill>
              </a:rPr>
              <a:t> June and travel down to the beach at PGL Mimosa.</a:t>
            </a:r>
          </a:p>
          <a:p>
            <a:pPr marL="68580" indent="0">
              <a:buFont typeface="Wingdings 2" pitchFamily="18" charset="2"/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We participate in 3 and a half days of beach activities, these activities are subject to change dependent on the weather.</a:t>
            </a:r>
          </a:p>
          <a:p>
            <a:pPr marL="68580" indent="0">
              <a:buFont typeface="Wingdings 2" pitchFamily="18" charset="2"/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We depart Mimosa after dinner on Friday to arrive in time for the Saturday morning ferry from Calais to Dover.</a:t>
            </a:r>
          </a:p>
          <a:p>
            <a:pPr marL="0" indent="0">
              <a:buFont typeface="Wingdings 2" pitchFamily="18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8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607</TotalTime>
  <Words>1007</Words>
  <Application>Microsoft Office PowerPoint</Application>
  <PresentationFormat>On-screen Show (4:3)</PresentationFormat>
  <Paragraphs>249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Symbol</vt:lpstr>
      <vt:lpstr>Times New Roman</vt:lpstr>
      <vt:lpstr>Wingdings</vt:lpstr>
      <vt:lpstr>Wingdings 2</vt:lpstr>
      <vt:lpstr>Wingdings 3</vt:lpstr>
      <vt:lpstr>Slice</vt:lpstr>
      <vt:lpstr>PowerPoint Presentation</vt:lpstr>
      <vt:lpstr>Welcome</vt:lpstr>
      <vt:lpstr>Staff </vt:lpstr>
      <vt:lpstr>Departure</vt:lpstr>
      <vt:lpstr>Domaine de Segries</vt:lpstr>
      <vt:lpstr>Domaine de Segries</vt:lpstr>
      <vt:lpstr>Domaine de Segries</vt:lpstr>
      <vt:lpstr>Itinerary</vt:lpstr>
      <vt:lpstr>Mimosa…The Beach!</vt:lpstr>
      <vt:lpstr>Mimosa</vt:lpstr>
      <vt:lpstr>Mimosa Beach Activities</vt:lpstr>
      <vt:lpstr>SLEEPING ARRANGEMENTS </vt:lpstr>
      <vt:lpstr>Kit List 1</vt:lpstr>
      <vt:lpstr>Kit List 2</vt:lpstr>
      <vt:lpstr>Passport/Money/Health insurance card</vt:lpstr>
      <vt:lpstr>Mobile Phones</vt:lpstr>
      <vt:lpstr>PowerPoint Presentation</vt:lpstr>
      <vt:lpstr>Questions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Sports Trip 2016 Parents Meeting</dc:title>
  <dc:creator>Elizabeth Y Neil</dc:creator>
  <cp:lastModifiedBy>Stefanie Roberts</cp:lastModifiedBy>
  <cp:revision>81</cp:revision>
  <cp:lastPrinted>2016-04-26T15:28:28Z</cp:lastPrinted>
  <dcterms:created xsi:type="dcterms:W3CDTF">2016-04-20T10:25:01Z</dcterms:created>
  <dcterms:modified xsi:type="dcterms:W3CDTF">2020-03-11T12:10:55Z</dcterms:modified>
</cp:coreProperties>
</file>