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59" r:id="rId4"/>
    <p:sldId id="267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3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8E91C6-DDDB-4CED-82FD-D5EAB544B6EE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5EADC-6F0F-4766-9DE5-E6BBF09B98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7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829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27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9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20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A44B-51C8-4DF5-8E25-3DFDB3963DE3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F369-C667-4495-8E65-EE42976771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9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://www.nhs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1751" y="3007378"/>
            <a:ext cx="11971175" cy="1334954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Mearns Castle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3970" y="4484055"/>
            <a:ext cx="9144000" cy="699374"/>
          </a:xfrm>
        </p:spPr>
        <p:txBody>
          <a:bodyPr>
            <a:noAutofit/>
          </a:bodyPr>
          <a:lstStyle/>
          <a:p>
            <a:r>
              <a:rPr lang="en-US" sz="6600" u="sng">
                <a:solidFill>
                  <a:schemeClr val="accent5"/>
                </a:solidFill>
                <a:latin typeface="Comic Sans MS" panose="030F0702030302020204" pitchFamily="66" charset="0"/>
              </a:rPr>
              <a:t>PILA </a:t>
            </a:r>
            <a:r>
              <a:rPr lang="en-US" sz="6600" u="sng" smtClean="0">
                <a:solidFill>
                  <a:schemeClr val="accent5"/>
                </a:solidFill>
                <a:latin typeface="Comic Sans MS" panose="030F0702030302020204" pitchFamily="66" charset="0"/>
              </a:rPr>
              <a:t>2019</a:t>
            </a:r>
            <a:endParaRPr lang="en-US" sz="6600" u="sng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30219" b="21209"/>
          <a:stretch/>
        </p:blipFill>
        <p:spPr>
          <a:xfrm>
            <a:off x="1719941" y="0"/>
            <a:ext cx="10472059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DEPARTURE DAY 1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13546" y="1483310"/>
            <a:ext cx="7254077" cy="434549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9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SATURDAY  </a:t>
            </a:r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12</a:t>
            </a:r>
            <a:r>
              <a:rPr lang="en-US" sz="2900" b="1" baseline="300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TH</a:t>
            </a:r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JANUARY</a:t>
            </a:r>
          </a:p>
          <a:p>
            <a:pPr algn="l"/>
            <a:endParaRPr lang="en-US" sz="29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13:30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Depart school travel to  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Glasgow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Airport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16:40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Easyjet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 flight departure</a:t>
            </a:r>
          </a:p>
          <a:p>
            <a:pPr algn="l"/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		</a:t>
            </a:r>
            <a:r>
              <a:rPr lang="en-US" sz="2900" dirty="0">
                <a:solidFill>
                  <a:srgbClr val="FF0000"/>
                </a:solidFill>
                <a:latin typeface="Comic Sans MS" panose="030F0702030302020204" pitchFamily="66" charset="0"/>
              </a:rPr>
              <a:t>23 kg Baggage Allowance  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19:55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Arrive 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Geneva</a:t>
            </a:r>
            <a:endParaRPr lang="en-US" sz="29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20:45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Transfer coach to hotel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22:30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Arrive Express Hotel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Allocate Rooms &amp; settle in</a:t>
            </a:r>
            <a:endParaRPr lang="en-US" sz="29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310" y="2483141"/>
            <a:ext cx="2711854" cy="20312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597" b="16422"/>
          <a:stretch/>
        </p:blipFill>
        <p:spPr>
          <a:xfrm>
            <a:off x="8856311" y="2483141"/>
            <a:ext cx="2711854" cy="20312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6310" y="2483141"/>
            <a:ext cx="2740682" cy="20421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56309" y="2485578"/>
            <a:ext cx="2711855" cy="202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56309" y="2477680"/>
            <a:ext cx="2740684" cy="204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1733" y="679508"/>
            <a:ext cx="4807592" cy="48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Day </a:t>
            </a:r>
            <a:r>
              <a:rPr lang="en-US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2 – Day 6  </a:t>
            </a:r>
            <a:endParaRPr lang="en-US" dirty="0">
              <a:solidFill>
                <a:schemeClr val="accent5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36691" y="1551964"/>
            <a:ext cx="6059647" cy="434549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07:15 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Breakfast</a:t>
            </a:r>
          </a:p>
          <a:p>
            <a:pPr algn="l"/>
            <a:r>
              <a:rPr lang="en-US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08:15 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Depart for Pila</a:t>
            </a:r>
          </a:p>
          <a:p>
            <a:pPr algn="l"/>
            <a:r>
              <a:rPr lang="en-US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09:30 </a:t>
            </a:r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Issue Equipment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10:00	Lessons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12:00	Lunch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13:00	Lessons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15:00	Return Equipment to ski store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16:15	Return to Hotel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19:00	Dinner</a:t>
            </a:r>
          </a:p>
          <a:p>
            <a:pPr algn="l"/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20:15	Evening Activity</a:t>
            </a:r>
          </a:p>
          <a:p>
            <a:pPr algn="l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8412" t="21074"/>
          <a:stretch/>
        </p:blipFill>
        <p:spPr>
          <a:xfrm>
            <a:off x="8539993" y="1387357"/>
            <a:ext cx="3171524" cy="404982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t="50073"/>
          <a:stretch/>
        </p:blipFill>
        <p:spPr>
          <a:xfrm>
            <a:off x="8539993" y="1387357"/>
            <a:ext cx="3226151" cy="404982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6367" y="1222750"/>
            <a:ext cx="6096000" cy="42144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6367" y="1222750"/>
            <a:ext cx="6096000" cy="42144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651" y="1910234"/>
            <a:ext cx="3721915" cy="258864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480" y="1222750"/>
            <a:ext cx="3665176" cy="421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Evening Activities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719941" y="1571902"/>
            <a:ext cx="9144000" cy="165576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19200" dirty="0">
                <a:solidFill>
                  <a:schemeClr val="accent5"/>
                </a:solidFill>
                <a:latin typeface="Comic Sans MS" panose="030F0702030302020204" pitchFamily="66" charset="0"/>
              </a:rPr>
              <a:t>Video Arcade</a:t>
            </a:r>
          </a:p>
          <a:p>
            <a:pPr algn="l"/>
            <a:r>
              <a:rPr lang="en-US" sz="19200" dirty="0">
                <a:solidFill>
                  <a:schemeClr val="accent5"/>
                </a:solidFill>
                <a:latin typeface="Comic Sans MS" panose="030F0702030302020204" pitchFamily="66" charset="0"/>
              </a:rPr>
              <a:t>Pizza</a:t>
            </a:r>
          </a:p>
          <a:p>
            <a:pPr algn="l"/>
            <a:r>
              <a:rPr lang="en-US" sz="192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Bowling</a:t>
            </a:r>
            <a:endParaRPr lang="en-US" sz="192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19200" dirty="0">
                <a:solidFill>
                  <a:schemeClr val="accent5"/>
                </a:solidFill>
                <a:latin typeface="Comic Sans MS" panose="030F0702030302020204" pitchFamily="66" charset="0"/>
              </a:rPr>
              <a:t>Disco</a:t>
            </a:r>
          </a:p>
          <a:p>
            <a:pPr algn="l"/>
            <a:r>
              <a:rPr lang="en-US" sz="19200" dirty="0">
                <a:solidFill>
                  <a:schemeClr val="accent5"/>
                </a:solidFill>
                <a:latin typeface="Comic Sans MS" panose="030F0702030302020204" pitchFamily="66" charset="0"/>
              </a:rPr>
              <a:t>Shopping </a:t>
            </a:r>
            <a:endParaRPr lang="en-US" sz="19200" dirty="0" smtClean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160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(</a:t>
            </a:r>
            <a:r>
              <a:rPr lang="en-US" sz="16000" dirty="0">
                <a:solidFill>
                  <a:schemeClr val="accent5"/>
                </a:solidFill>
                <a:latin typeface="Comic Sans MS" panose="030F0702030302020204" pitchFamily="66" charset="0"/>
              </a:rPr>
              <a:t>after skiing on last day)</a:t>
            </a:r>
          </a:p>
          <a:p>
            <a:pPr algn="l"/>
            <a:r>
              <a:rPr lang="en-US" sz="19200" dirty="0">
                <a:solidFill>
                  <a:schemeClr val="accent5"/>
                </a:solidFill>
                <a:latin typeface="Comic Sans MS" panose="030F0702030302020204" pitchFamily="66" charset="0"/>
              </a:rPr>
              <a:t>Presentation &amp; Quiz</a:t>
            </a:r>
          </a:p>
          <a:p>
            <a:pPr algn="l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0723" y="1571902"/>
            <a:ext cx="4287167" cy="3153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722" y="1571903"/>
            <a:ext cx="4287167" cy="31532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805" y="1553359"/>
            <a:ext cx="4354083" cy="31718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802" y="1553358"/>
            <a:ext cx="4354085" cy="3171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5942" b="10274"/>
          <a:stretch/>
        </p:blipFill>
        <p:spPr>
          <a:xfrm>
            <a:off x="6816154" y="1553359"/>
            <a:ext cx="4475428" cy="317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20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Return Date</a:t>
            </a:r>
          </a:p>
        </p:txBody>
      </p:sp>
      <p:sp>
        <p:nvSpPr>
          <p:cNvPr id="13" name="Subtitle 7"/>
          <p:cNvSpPr txBox="1">
            <a:spLocks/>
          </p:cNvSpPr>
          <p:nvPr/>
        </p:nvSpPr>
        <p:spPr>
          <a:xfrm>
            <a:off x="1978635" y="1476463"/>
            <a:ext cx="6443911" cy="434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9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Friday </a:t>
            </a:r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18</a:t>
            </a:r>
            <a:r>
              <a:rPr lang="en-US" sz="2900" b="1" baseline="300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th</a:t>
            </a:r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b="1" dirty="0">
                <a:solidFill>
                  <a:schemeClr val="accent5"/>
                </a:solidFill>
                <a:latin typeface="Comic Sans MS" panose="030F0702030302020204" pitchFamily="66" charset="0"/>
              </a:rPr>
              <a:t>January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06:15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Breakfast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07:00 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Arrive Milan Malpensa</a:t>
            </a:r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11:45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 err="1">
                <a:solidFill>
                  <a:schemeClr val="accent5"/>
                </a:solidFill>
                <a:latin typeface="Comic Sans MS" panose="030F0702030302020204" pitchFamily="66" charset="0"/>
              </a:rPr>
              <a:t>Easyjet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Milan 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Edinburgh</a:t>
            </a:r>
            <a:endParaRPr lang="en-US" sz="2900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13:20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Arrive Edinburgh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14:00</a:t>
            </a:r>
            <a:r>
              <a:rPr lang="en-US" sz="2900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Transfer coach to School</a:t>
            </a:r>
          </a:p>
          <a:p>
            <a:pPr algn="l"/>
            <a:r>
              <a:rPr lang="en-US" sz="2900" b="1" dirty="0" smtClean="0">
                <a:solidFill>
                  <a:schemeClr val="accent5"/>
                </a:solidFill>
                <a:latin typeface="Comic Sans MS" panose="030F0702030302020204" pitchFamily="66" charset="0"/>
              </a:rPr>
              <a:t>15:15 </a:t>
            </a:r>
            <a:r>
              <a:rPr lang="en-US" sz="2900" dirty="0">
                <a:solidFill>
                  <a:schemeClr val="accent5"/>
                </a:solidFill>
                <a:latin typeface="Comic Sans MS" panose="030F0702030302020204" pitchFamily="66" charset="0"/>
              </a:rPr>
              <a:t>Arrive School</a:t>
            </a:r>
            <a:endParaRPr lang="en-US" sz="29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552" y="1211995"/>
            <a:ext cx="2537059" cy="268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6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Clothing</a:t>
            </a:r>
          </a:p>
        </p:txBody>
      </p:sp>
      <p:sp>
        <p:nvSpPr>
          <p:cNvPr id="13" name="Subtitle 7"/>
          <p:cNvSpPr txBox="1">
            <a:spLocks/>
          </p:cNvSpPr>
          <p:nvPr/>
        </p:nvSpPr>
        <p:spPr>
          <a:xfrm>
            <a:off x="1719941" y="1444302"/>
            <a:ext cx="9927976" cy="4345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SKI SOCKS (NOT FOOTBALL SOCKS) X 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SALOPETTES OR TROUSERS AND WATERPROOF  OVERTROUSERS (NOT JEANS)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T- SHIRT OR POLO NECK X 2/3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BASE LAYERS X 2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FLEECE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SKI JACKET OR WATERPROOF ANORAK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GLOVES OR MITTS (NOT WOOLLY MITTS)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HAT (COVERS WHOLE HEAD/EARS) THOUGH HELMETS WILL BE WORN</a:t>
            </a:r>
          </a:p>
          <a:p>
            <a:pPr algn="l"/>
            <a:endParaRPr lang="en-US" sz="29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endParaRPr lang="en-US" sz="2900" b="1" dirty="0">
              <a:solidFill>
                <a:schemeClr val="accent5"/>
              </a:solidFill>
              <a:latin typeface="Comic Sans MS" panose="030F0702030302020204" pitchFamily="66" charset="0"/>
            </a:endParaRPr>
          </a:p>
          <a:p>
            <a:pPr algn="l"/>
            <a:endParaRPr lang="en-US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Clothing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5470" y="1444940"/>
            <a:ext cx="894241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LIP SALVE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SUN –CREAM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SUNGLASSES OR GOGGLES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APPROPRIATE FOOTWEAR FOR WALKING ON SNOW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NECK BUFF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OTHER CLOTHING FOR CASUAL/HOTEL WEAR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TOILETRIES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PYJAMAS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MEDICATION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5"/>
                </a:solidFill>
                <a:latin typeface="Comic Sans MS" panose="030F0702030302020204" pitchFamily="66" charset="0"/>
              </a:rPr>
              <a:t>INEXPENSIVE CAMERA</a:t>
            </a:r>
          </a:p>
        </p:txBody>
      </p:sp>
    </p:spTree>
    <p:extLst>
      <p:ext uri="{BB962C8B-B14F-4D97-AF65-F5344CB8AC3E}">
        <p14:creationId xmlns:p14="http://schemas.microsoft.com/office/powerpoint/2010/main" val="1562816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941" y="5601792"/>
            <a:ext cx="10192426" cy="1007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828" r="37032"/>
          <a:stretch/>
        </p:blipFill>
        <p:spPr>
          <a:xfrm>
            <a:off x="0" y="0"/>
            <a:ext cx="1719941" cy="702786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63890" y="110191"/>
            <a:ext cx="9144000" cy="1112559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  <a:latin typeface="Comic Sans MS" panose="030F0702030302020204" pitchFamily="66" charset="0"/>
              </a:rPr>
              <a:t>DON’T FORGET</a:t>
            </a:r>
          </a:p>
        </p:txBody>
      </p:sp>
      <p:sp>
        <p:nvSpPr>
          <p:cNvPr id="7" name="Rectangle 6"/>
          <p:cNvSpPr/>
          <p:nvPr/>
        </p:nvSpPr>
        <p:spPr>
          <a:xfrm>
            <a:off x="2164680" y="1856001"/>
            <a:ext cx="3858615" cy="291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solidFill>
                  <a:schemeClr val="accent5"/>
                </a:solidFill>
                <a:latin typeface="Comic Sans MS" panose="030F0702030302020204" pitchFamily="66" charset="0"/>
              </a:rPr>
              <a:t>EHIC Card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solidFill>
                  <a:schemeClr val="accent5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(</a:t>
            </a:r>
            <a:r>
              <a:rPr lang="en-GB" sz="4400" dirty="0">
                <a:solidFill>
                  <a:schemeClr val="accent5"/>
                </a:solidFill>
                <a:highlight>
                  <a:srgbClr val="FFFF00"/>
                </a:highlight>
                <a:latin typeface="Comic Sans MS" panose="030F0702030302020204" pitchFamily="66" charset="0"/>
                <a:hlinkClick r:id="rId4"/>
              </a:rPr>
              <a:t>www.nhs.uk</a:t>
            </a:r>
            <a:r>
              <a:rPr lang="en-GB" sz="4400" dirty="0">
                <a:solidFill>
                  <a:schemeClr val="accent5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)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solidFill>
                  <a:schemeClr val="accent5"/>
                </a:solidFill>
                <a:latin typeface="Comic Sans MS" panose="030F0702030302020204" pitchFamily="66" charset="0"/>
              </a:rPr>
              <a:t>Dietary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4400" dirty="0">
                <a:solidFill>
                  <a:schemeClr val="accent5"/>
                </a:solidFill>
                <a:latin typeface="Comic Sans MS" panose="030F0702030302020204" pitchFamily="66" charset="0"/>
              </a:rPr>
              <a:t>Medical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8697" y="1923679"/>
            <a:ext cx="3825205" cy="246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55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173</Words>
  <Application>Microsoft Office PowerPoint</Application>
  <PresentationFormat>Widescreen</PresentationFormat>
  <Paragraphs>66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</vt:lpstr>
      <vt:lpstr>Office Theme</vt:lpstr>
      <vt:lpstr>Mearns Castle</vt:lpstr>
      <vt:lpstr>DEPARTURE DAY 1</vt:lpstr>
      <vt:lpstr>PowerPoint Presentation</vt:lpstr>
      <vt:lpstr>Day 2 – Day 6  </vt:lpstr>
      <vt:lpstr>Evening Activities</vt:lpstr>
      <vt:lpstr>Return Date</vt:lpstr>
      <vt:lpstr>Clothing</vt:lpstr>
      <vt:lpstr>Clothing</vt:lpstr>
      <vt:lpstr>DON’T FORGET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QUEEN MARGARET ACADEMY</dc:title>
  <dc:creator>Roddy McDonald</dc:creator>
  <cp:lastModifiedBy>Scott Murphy</cp:lastModifiedBy>
  <cp:revision>57</cp:revision>
  <dcterms:created xsi:type="dcterms:W3CDTF">2016-10-10T20:25:11Z</dcterms:created>
  <dcterms:modified xsi:type="dcterms:W3CDTF">2018-11-14T12:26:31Z</dcterms:modified>
</cp:coreProperties>
</file>