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87" r:id="rId3"/>
    <p:sldId id="300" r:id="rId4"/>
    <p:sldId id="295" r:id="rId5"/>
    <p:sldId id="298" r:id="rId6"/>
    <p:sldId id="301" r:id="rId7"/>
    <p:sldId id="291" r:id="rId8"/>
    <p:sldId id="302" r:id="rId9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13BBF"/>
    <a:srgbClr val="CCFFFF"/>
    <a:srgbClr val="FF0000"/>
    <a:srgbClr val="00FF00"/>
    <a:srgbClr val="A0FFB2"/>
    <a:srgbClr val="66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8" autoAdjust="0"/>
    <p:restoredTop sz="79671" autoAdjust="0"/>
  </p:normalViewPr>
  <p:slideViewPr>
    <p:cSldViewPr snapToObjects="1">
      <p:cViewPr varScale="1">
        <p:scale>
          <a:sx n="73" d="100"/>
          <a:sy n="73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9778DB7-AEED-4255-B3ED-7463E8C26FEE}" type="datetimeFigureOut">
              <a:rPr lang="en-GB"/>
              <a:pPr>
                <a:defRPr/>
              </a:pPr>
              <a:t>07/09/2017</a:t>
            </a:fld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926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8926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8D0572-9775-4406-ACB8-9A79A2161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8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064D88-8D10-4256-8674-C3CD83DFEC0F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1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926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8926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BFD19F0-260D-4E27-80EA-534185F2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Talking homework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Family</a:t>
            </a:r>
            <a:r>
              <a:rPr lang="en-GB" baseline="0" dirty="0" smtClean="0"/>
              <a:t> Friendly awards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Numeracy and Literacy Kits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Parental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Family 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Playful</a:t>
            </a:r>
            <a:r>
              <a:rPr lang="en-GB" baseline="0" dirty="0" smtClean="0"/>
              <a:t> Pedagogy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Mindfulness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AiFL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Co-operative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Blooms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Thinking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smtClean="0"/>
              <a:t>Outdoor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Literacy – reading, moving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DYW</a:t>
            </a:r>
            <a:r>
              <a:rPr lang="en-GB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Skills academy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19F0-260D-4E27-80EA-534185F2A0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AD15-9BBA-4C90-8D43-E0098EE547BA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AE07-C131-4204-A40D-BC635BE79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43F7-BD47-4C88-8B57-D6999E797147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CBE1-CF0C-45A8-9955-33CD3F537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9ED6-AB74-4F85-A8BC-617BF4AEE059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EE89-7970-4218-A1BA-98DE2386A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72AF-53C0-4B50-8590-6276539FCEE6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6E81-5F7D-4242-9A1D-739E0FF4F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329B-C775-4BD3-AE98-8645CF16D5F0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E641-9454-470D-BFD3-AE0F69DBF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B870-0197-42DB-B851-BCFD3030159F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21C3-E323-4FF5-BF78-768ED8E2D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AF53-B2C0-40B3-95C9-4D8D678BDD00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A235-5D3A-441A-BCD4-852B8F178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7742-8278-4CF0-8C43-682581C549DB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2FEB-3931-4BE9-BEA0-B04AE953D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1570-D7AF-489B-82ED-86E14C62E282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0F96-C4DD-4744-8ED5-B9B4470A1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10CD-07AA-424F-97DA-51DDCBC55EDF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9465-177D-478F-814C-E889F120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2645-44AC-4C0E-BF7A-E4B15AD9212E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9A6F-5F8A-4839-A9ED-B48C1898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8077B-E55B-467D-9488-D21362923FA5}" type="datetimeFigureOut">
              <a:rPr lang="en-US"/>
              <a:pPr>
                <a:defRPr/>
              </a:pPr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80283-3ECC-41C6-89C3-57477E8E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jzn7DdtZPWAhVLOxQKHTW_BJsQjRwIBw&amp;url=http://www.xboxoneuk.com/xbox-one/news/do-gamers-really-care-about-achievements/&amp;psig=AFQjCNHN7prIdxISaf6xTu3Z11L_uBMPcA&amp;ust=150488555975548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hyperlink" Target="http://www.google.co.uk/url?sa=i&amp;rct=j&amp;q=&amp;esrc=s&amp;source=images&amp;cd=&amp;cad=rja&amp;uact=8&amp;ved=0ahUKEwiw_9Gno5PWAhVEWBoKHaSVC_oQjRwIBw&amp;url=http://thenetcardiff.org.uk/church-focus/regular-family-events&amp;psig=AFQjCNG7xMLpOY1UqcSsbL68XWUfqPVLQQ&amp;ust=1504880561100827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hyperlink" Target="https://www.mumsnet.com/family-friend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o.uk/url?sa=i&amp;rct=j&amp;q=&amp;esrc=s&amp;source=images&amp;cd=&amp;cad=rja&amp;uact=8&amp;ved=0ahUKEwi244rctpPWAhVLsxQKHVWBAbsQjRwIBw&amp;url=http://teachforthechildren.blogspot.com/2015/09/week-3-915-four-models-of-cooperative.html&amp;psig=AFQjCNEWy2oOIy6ZgM2gqhk-6sTzK7AzVQ&amp;ust=150488582343360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ahUKEwic0Y6AvpPWAhWE1hQKHe-nDL0QjRwIBw&amp;url=https://www.amazon.co.uk/Loose-Parts-Inspiring-Young-Children/dp/1605542741&amp;psig=AFQjCNGPQ0uDHQZYHLLgLW4umuu_V2tvmQ&amp;ust=1504887765601096" TargetMode="External"/><Relationship Id="rId11" Type="http://schemas.openxmlformats.org/officeDocument/2006/relationships/hyperlink" Target="http://www.google.co.uk/url?sa=i&amp;rct=j&amp;q=&amp;esrc=s&amp;source=images&amp;cd=&amp;cad=rja&amp;uact=8&amp;ved=0ahUKEwi244rctpPWAhVLsxQKHVWBAbsQjRwIBw&amp;url=http://teachforthechildren.blogspot.com/2015/09/week-3-915-four-models-of-cooperative.html&amp;psig=AFQjCNEWy2oOIy6ZgM2gqhk-6sTzK7AzVQ&amp;ust=1504885823433604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hyperlink" Target="http://www.google.com/url?sa=i&amp;rct=j&amp;q=&amp;esrc=s&amp;source=images&amp;cd=&amp;cad=rja&amp;uact=8&amp;ved=0CAcQjRxqFQoTCIb4gOnGlskCFQQaPgodQ3gMdw&amp;url=http://www.slideserve.com/omer/cooperative-learning&amp;psig=AFQjCNEEnZnulilW5gWCASxt5faTWl80_w&amp;ust=1447818579462397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google.co.uk/url?sa=i&amp;rct=j&amp;q=&amp;esrc=s&amp;source=images&amp;cd=&amp;cad=rja&amp;uact=8&amp;ved=0ahUKEwjr4rvtvpPWAhVOkRQKHb6DC_wQjRwIBw&amp;url=http://www.lakeviewnursery.co.uk/about-us/garden/&amp;psig=AFQjCNEHcMuCcdMp-tCtfyNFtGsnQwb0rA&amp;ust=15048879968452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WoY6UuJPWAhVBXBQKHYV7B74QjRwIBw&amp;url=http://blog.skillsacademy.co.za/&amp;psig=AFQjCNEvcgUB2g-AoDmUdEVwIFbqwCoNlw&amp;ust=1504886204496326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16390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6386" name="Picture 13" descr="http://www.sustainable-scotland.net/images/11804_east_renfrewshi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300" y="59753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425857" y="567859"/>
            <a:ext cx="68770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1133475" y="334962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4717" y="3935411"/>
            <a:ext cx="770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</p:txBody>
      </p:sp>
      <p:pic>
        <p:nvPicPr>
          <p:cNvPr id="12" name="Picture 11" descr="http://www.ea.e-renfrew.sch.uk/mearns/_borders/top.ht3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944" y="1821776"/>
            <a:ext cx="1592877" cy="18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87635" y="701506"/>
            <a:ext cx="7892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 Teacher Welcome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3726140"/>
            <a:ext cx="61863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Miss Hunter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Session 2017/18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Mearns Primary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18439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34" name="Text Box 20"/>
          <p:cNvSpPr txBox="1">
            <a:spLocks noChangeArrowheads="1"/>
          </p:cNvSpPr>
          <p:nvPr/>
        </p:nvSpPr>
        <p:spPr bwMode="auto">
          <a:xfrm>
            <a:off x="1187450" y="374650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GB" sz="2400">
              <a:latin typeface="Century Gothic" pitchFamily="34" charset="0"/>
            </a:endParaRP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2595563" y="1222375"/>
            <a:ext cx="397668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en-GB" sz="3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450" y="2852936"/>
            <a:ext cx="6768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Pupil and Parental </a:t>
            </a:r>
            <a:r>
              <a:rPr lang="en-GB" sz="2800" b="1" dirty="0">
                <a:solidFill>
                  <a:srgbClr val="0070C0"/>
                </a:solidFill>
              </a:rPr>
              <a:t>E</a:t>
            </a:r>
            <a:r>
              <a:rPr lang="en-GB" sz="2800" b="1" dirty="0" smtClean="0">
                <a:solidFill>
                  <a:srgbClr val="0070C0"/>
                </a:solidFill>
              </a:rPr>
              <a:t>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Learning and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Curriculum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034" y="554904"/>
            <a:ext cx="72250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School Improvement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Targets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18439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34" name="Text Box 20"/>
          <p:cNvSpPr txBox="1">
            <a:spLocks noChangeArrowheads="1"/>
          </p:cNvSpPr>
          <p:nvPr/>
        </p:nvSpPr>
        <p:spPr bwMode="auto">
          <a:xfrm>
            <a:off x="1187450" y="374650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GB" sz="2400">
              <a:latin typeface="Century Gothic" pitchFamily="34" charset="0"/>
            </a:endParaRP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2595563" y="1222375"/>
            <a:ext cx="397668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en-GB" sz="32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236" y="2551837"/>
            <a:ext cx="72635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Pupil and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Parental Engagement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7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1507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09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10" name="Text Box 20"/>
          <p:cNvSpPr txBox="1">
            <a:spLocks noChangeArrowheads="1"/>
          </p:cNvSpPr>
          <p:nvPr/>
        </p:nvSpPr>
        <p:spPr bwMode="auto">
          <a:xfrm>
            <a:off x="1187450" y="374650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GB" sz="2400">
              <a:latin typeface="Century Gothic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12616" t="13511" r="13544" b="2655"/>
          <a:stretch/>
        </p:blipFill>
        <p:spPr bwMode="auto">
          <a:xfrm rot="20770757">
            <a:off x="841474" y="355561"/>
            <a:ext cx="4907504" cy="3122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Image result for family ev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family even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857">
            <a:off x="1047498" y="4224977"/>
            <a:ext cx="2399928" cy="23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chievement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1" y="5013174"/>
            <a:ext cx="3548906" cy="17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mily friendly awar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992">
            <a:off x="7427170" y="4744281"/>
            <a:ext cx="1440160" cy="186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t="14055" r="13193" b="2602"/>
          <a:stretch/>
        </p:blipFill>
        <p:spPr bwMode="auto">
          <a:xfrm rot="330399">
            <a:off x="3726307" y="2125376"/>
            <a:ext cx="4488091" cy="2945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261074"/>
            <a:ext cx="3147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Parental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Calendar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34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3555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58" name="Text Box 20"/>
          <p:cNvSpPr txBox="1">
            <a:spLocks noChangeArrowheads="1"/>
          </p:cNvSpPr>
          <p:nvPr/>
        </p:nvSpPr>
        <p:spPr bwMode="auto">
          <a:xfrm>
            <a:off x="1187450" y="374650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GB" sz="2400">
              <a:latin typeface="Century Gothic" pitchFamily="34" charset="0"/>
            </a:endParaRPr>
          </a:p>
        </p:txBody>
      </p:sp>
      <p:sp>
        <p:nvSpPr>
          <p:cNvPr id="4" name="AutoShape 2" descr="Image result for cooperative learnin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0969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3608" y="2276475"/>
            <a:ext cx="7712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and Teaching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5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mindful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98">
            <a:off x="6083421" y="1121560"/>
            <a:ext cx="2964441" cy="22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amazonaws.com/slideserve/thumb1/1_589235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398">
            <a:off x="6305815" y="4875859"/>
            <a:ext cx="2529799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loose part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0"/>
          <a:stretch/>
        </p:blipFill>
        <p:spPr bwMode="auto">
          <a:xfrm>
            <a:off x="3863745" y="4502646"/>
            <a:ext cx="2388277" cy="23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3555" name="Picture 4" descr="side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58" name="Text Box 20"/>
          <p:cNvSpPr txBox="1">
            <a:spLocks noChangeArrowheads="1"/>
          </p:cNvSpPr>
          <p:nvPr/>
        </p:nvSpPr>
        <p:spPr bwMode="auto">
          <a:xfrm>
            <a:off x="1187450" y="374650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GB" sz="2400">
              <a:latin typeface="Century Gothic" pitchFamily="34" charset="0"/>
            </a:endParaRPr>
          </a:p>
        </p:txBody>
      </p:sp>
      <p:pic>
        <p:nvPicPr>
          <p:cNvPr id="3" name="Picture 2" descr="Image result for playful pedagog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435">
            <a:off x="1152934" y="1555909"/>
            <a:ext cx="2639380" cy="15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ssessmen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180">
            <a:off x="3969246" y="1267317"/>
            <a:ext cx="2145824" cy="2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cooperative learning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46038" y="-10969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thinking skill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474">
            <a:off x="1187450" y="4503298"/>
            <a:ext cx="25431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oose par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loose part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/>
          <p:nvPr/>
        </p:nvPicPr>
        <p:blipFill rotWithShape="1">
          <a:blip r:embed="rId13"/>
          <a:srcRect l="5484" t="17288" r="48472" b="46542"/>
          <a:stretch/>
        </p:blipFill>
        <p:spPr bwMode="auto">
          <a:xfrm>
            <a:off x="990471" y="3103065"/>
            <a:ext cx="2638425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utoShape 8" descr="Image result for outdoor learning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Image result for outdoor learning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outdoor learni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20" y="3333566"/>
            <a:ext cx="5013889" cy="11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6081" y="370185"/>
            <a:ext cx="7173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&amp; Teaching 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3555" name="Picture 4" descr="sid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" name="AutoShape 2" descr="Image result for skills academ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71800" y="2967335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Curriculum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ack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085">
            <a:off x="941683" y="4618328"/>
            <a:ext cx="3744571" cy="17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tera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865">
            <a:off x="4988784" y="1259276"/>
            <a:ext cx="3983477" cy="19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1379" r="16100"/>
          <a:stretch>
            <a:fillRect/>
          </a:stretch>
        </p:blipFill>
        <p:spPr bwMode="auto">
          <a:xfrm rot="211304">
            <a:off x="4474131" y="2901941"/>
            <a:ext cx="406220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0" y="0"/>
            <a:ext cx="776288" cy="6858000"/>
            <a:chOff x="0" y="0"/>
            <a:chExt cx="489" cy="4320"/>
          </a:xfrm>
        </p:grpSpPr>
        <p:pic>
          <p:nvPicPr>
            <p:cNvPr id="23555" name="Picture 4" descr="side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89" cy="143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489" cy="34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50" name="Picture 2" descr="Image result for 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803">
            <a:off x="1186598" y="1093098"/>
            <a:ext cx="3828590" cy="256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43788" y="5013702"/>
            <a:ext cx="26734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Developing the Young Workforce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AutoShape 2" descr="Image result for skills academ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kills academy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6038" y="-1341438"/>
            <a:ext cx="5429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skills academy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98438" y="-1189038"/>
            <a:ext cx="5429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894667" y="332656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Curriculum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81</Words>
  <Application>Microsoft Office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McNulty</dc:creator>
  <cp:lastModifiedBy>Angela OConnor</cp:lastModifiedBy>
  <cp:revision>112</cp:revision>
  <cp:lastPrinted>2017-09-07T16:19:26Z</cp:lastPrinted>
  <dcterms:created xsi:type="dcterms:W3CDTF">2013-02-11T21:40:51Z</dcterms:created>
  <dcterms:modified xsi:type="dcterms:W3CDTF">2017-09-07T17:34:10Z</dcterms:modified>
</cp:coreProperties>
</file>