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3" r:id="rId8"/>
    <p:sldId id="264" r:id="rId9"/>
    <p:sldId id="265" r:id="rId10"/>
    <p:sldId id="266" r:id="rId11"/>
    <p:sldId id="267" r:id="rId12"/>
    <p:sldId id="261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893C1-E7E4-4C5A-AA4E-D1389B1E50A5}" type="datetimeFigureOut">
              <a:rPr lang="en-GB" smtClean="0"/>
              <a:t>02/06/2016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6E09A-0933-4B04-A22D-CA6867EADBA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893C1-E7E4-4C5A-AA4E-D1389B1E50A5}" type="datetimeFigureOut">
              <a:rPr lang="en-GB" smtClean="0"/>
              <a:t>02/06/2016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6E09A-0933-4B04-A22D-CA6867EADBA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893C1-E7E4-4C5A-AA4E-D1389B1E50A5}" type="datetimeFigureOut">
              <a:rPr lang="en-GB" smtClean="0"/>
              <a:t>02/06/2016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6E09A-0933-4B04-A22D-CA6867EADBA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893C1-E7E4-4C5A-AA4E-D1389B1E50A5}" type="datetimeFigureOut">
              <a:rPr lang="en-GB" smtClean="0"/>
              <a:t>02/06/2016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6E09A-0933-4B04-A22D-CA6867EADBA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893C1-E7E4-4C5A-AA4E-D1389B1E50A5}" type="datetimeFigureOut">
              <a:rPr lang="en-GB" smtClean="0"/>
              <a:t>02/06/2016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6E09A-0933-4B04-A22D-CA6867EADBA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893C1-E7E4-4C5A-AA4E-D1389B1E50A5}" type="datetimeFigureOut">
              <a:rPr lang="en-GB" smtClean="0"/>
              <a:t>02/06/2016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6E09A-0933-4B04-A22D-CA6867EADBA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893C1-E7E4-4C5A-AA4E-D1389B1E50A5}" type="datetimeFigureOut">
              <a:rPr lang="en-GB" smtClean="0"/>
              <a:t>02/06/2016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6E09A-0933-4B04-A22D-CA6867EADBA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893C1-E7E4-4C5A-AA4E-D1389B1E50A5}" type="datetimeFigureOut">
              <a:rPr lang="en-GB" smtClean="0"/>
              <a:t>02/06/2016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6E09A-0933-4B04-A22D-CA6867EADBA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893C1-E7E4-4C5A-AA4E-D1389B1E50A5}" type="datetimeFigureOut">
              <a:rPr lang="en-GB" smtClean="0"/>
              <a:t>02/06/2016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6E09A-0933-4B04-A22D-CA6867EADBA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893C1-E7E4-4C5A-AA4E-D1389B1E50A5}" type="datetimeFigureOut">
              <a:rPr lang="en-GB" smtClean="0"/>
              <a:t>02/06/2016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6E09A-0933-4B04-A22D-CA6867EADBA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893C1-E7E4-4C5A-AA4E-D1389B1E50A5}" type="datetimeFigureOut">
              <a:rPr lang="en-GB" smtClean="0"/>
              <a:t>02/06/2016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6E09A-0933-4B04-A22D-CA6867EADBA5}" type="slidenum">
              <a:rPr lang="en-GB" smtClean="0"/>
              <a:t>‹#›</a:t>
            </a:fld>
            <a:endParaRPr lang="en-GB"/>
          </a:p>
        </p:txBody>
      </p:sp>
      <p:grpSp>
        <p:nvGrpSpPr>
          <p:cNvPr id="16" name="Group 15"/>
          <p:cNvGrpSpPr/>
          <p:nvPr/>
        </p:nvGrpSpPr>
        <p:grpSpPr>
          <a:xfrm>
            <a:off x="4516154" y="994387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073" y="4941986"/>
            <a:ext cx="611230" cy="61123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758" y="482386"/>
            <a:ext cx="598416" cy="905704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257" y="1886983"/>
            <a:ext cx="610366" cy="61036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238" y="282933"/>
            <a:ext cx="1128521" cy="11285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041" y="1326476"/>
            <a:ext cx="608190" cy="60819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941" y="5611427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454" y="4928166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5893C1-E7E4-4C5A-AA4E-D1389B1E50A5}" type="datetimeFigureOut">
              <a:rPr lang="en-GB" smtClean="0"/>
              <a:t>02/06/2016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C6E09A-0933-4B04-A22D-CA6867EADBA5}" type="slidenum">
              <a:rPr lang="en-GB" smtClean="0"/>
              <a:t>‹#›</a:t>
            </a:fld>
            <a:endParaRPr lang="en-GB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4676" y="2698928"/>
            <a:ext cx="467627" cy="46762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208" y="3166555"/>
            <a:ext cx="458770" cy="45877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Our e-magazine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Primary 4.20</a:t>
            </a:r>
          </a:p>
          <a:p>
            <a:r>
              <a:rPr lang="en-GB" dirty="0"/>
              <a:t>Current Affairs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73338">
            <a:off x="4729726" y="1687574"/>
            <a:ext cx="4504450" cy="337833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75247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After that…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We all wrote out our articles and typed them in a word document</a:t>
            </a:r>
          </a:p>
          <a:p>
            <a:r>
              <a:rPr lang="en-GB" dirty="0"/>
              <a:t>We used the iPads to take the photos we wanted to include with our articles</a:t>
            </a:r>
          </a:p>
          <a:p>
            <a:r>
              <a:rPr lang="en-GB" dirty="0"/>
              <a:t>We worked with Mr McCarthy to upload our articles to our e-magazine and decided on a layout. We chose fonts and colours to personalise our articles</a:t>
            </a:r>
          </a:p>
        </p:txBody>
      </p:sp>
    </p:spTree>
    <p:extLst>
      <p:ext uri="{BB962C8B-B14F-4D97-AF65-F5344CB8AC3E}">
        <p14:creationId xmlns:p14="http://schemas.microsoft.com/office/powerpoint/2010/main" val="231375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Finally…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Our editors checked over the entire magazine to make sure it was the best it could be</a:t>
            </a:r>
          </a:p>
          <a:p>
            <a:r>
              <a:rPr lang="en-GB" dirty="0"/>
              <a:t>Mr McCarthy showed us how to save the magazine as a PDF and upload it onto the iPads</a:t>
            </a:r>
          </a:p>
        </p:txBody>
      </p:sp>
    </p:spTree>
    <p:extLst>
      <p:ext uri="{BB962C8B-B14F-4D97-AF65-F5344CB8AC3E}">
        <p14:creationId xmlns:p14="http://schemas.microsoft.com/office/powerpoint/2010/main" val="349785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Outtake photos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788024" y="260648"/>
            <a:ext cx="3639638" cy="271849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89575">
            <a:off x="5326623" y="3077329"/>
            <a:ext cx="3992930" cy="29823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3684">
            <a:off x="298244" y="1538086"/>
            <a:ext cx="3515634" cy="26258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2421938"/>
            <a:ext cx="2843808" cy="21328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6593">
            <a:off x="418449" y="4288411"/>
            <a:ext cx="4187957" cy="23557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74391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 the beginning…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As part of our Current Affairs topic this year, we decided to create an informative e-magazine, to showcase all of our interests and work throughout the year.</a:t>
            </a:r>
          </a:p>
        </p:txBody>
      </p:sp>
    </p:spTree>
    <p:extLst>
      <p:ext uri="{BB962C8B-B14F-4D97-AF65-F5344CB8AC3E}">
        <p14:creationId xmlns:p14="http://schemas.microsoft.com/office/powerpoint/2010/main" val="45667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an e-magazine?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As an eco school we are always thinking of new ways to be eco-friendly. So we decided to create an e-magazine. This would save us using loads of paper and ink, and would also save us spending money in the process.</a:t>
            </a:r>
          </a:p>
        </p:txBody>
      </p:sp>
      <p:pic>
        <p:nvPicPr>
          <p:cNvPr id="1026" name="Picture 2" descr="C:\Users\mn4d\AppData\Local\Microsoft\Windows\Temporary Internet Files\Content.IE5\1N7H5O50\Eco-friendly-tag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16632"/>
            <a:ext cx="2449110" cy="270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n4d\AppData\Local\Microsoft\Windows\Temporary Internet Files\Content.IE5\H7LUV5UY\eco-friendly-product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3" y="4394902"/>
            <a:ext cx="2442333" cy="2450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998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an e-magazine?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creating process of the e-magazine also enabled us to develop our ICT skills, and use all the fantastic digital technology available in the school.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293096"/>
            <a:ext cx="4187957" cy="23557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43084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Report Writing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We have been practicing our report writing skills all year. We used the First News resource to study the layout of articles. We also looked at some examples of e-magazines online.</a:t>
            </a:r>
          </a:p>
          <a:p>
            <a:r>
              <a:rPr lang="en-GB" dirty="0"/>
              <a:t>From writing a Viking newspaper article to personal report writing tasks for homework, we have enjoyed researching and writing about our findings.</a:t>
            </a:r>
          </a:p>
        </p:txBody>
      </p:sp>
    </p:spTree>
    <p:extLst>
      <p:ext uri="{BB962C8B-B14F-4D97-AF65-F5344CB8AC3E}">
        <p14:creationId xmlns:p14="http://schemas.microsoft.com/office/powerpoint/2010/main" val="189663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First News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9443" y="1807361"/>
            <a:ext cx="3562557" cy="4051437"/>
          </a:xfrm>
        </p:spPr>
        <p:txBody>
          <a:bodyPr/>
          <a:lstStyle/>
          <a:p>
            <a:r>
              <a:rPr lang="en-GB" dirty="0"/>
              <a:t>Each week we get the chance to read through the First News newspapers. We then summarise and discuss current issues that are taking place all around the world today.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429936"/>
            <a:ext cx="4379979" cy="32849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1289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 began our topic by discussing: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/>
              <a:t>What we already knew</a:t>
            </a:r>
          </a:p>
          <a:p>
            <a:r>
              <a:rPr lang="en-GB" sz="2800" dirty="0"/>
              <a:t>What we would like to know</a:t>
            </a:r>
          </a:p>
          <a:p>
            <a:r>
              <a:rPr lang="en-GB" sz="2800" dirty="0"/>
              <a:t>How we would like to learn it</a:t>
            </a:r>
          </a:p>
          <a:p>
            <a:r>
              <a:rPr lang="en-GB" sz="2800" dirty="0"/>
              <a:t>What we could use to find information</a:t>
            </a:r>
          </a:p>
          <a:p>
            <a:r>
              <a:rPr lang="en-GB" sz="2800" dirty="0"/>
              <a:t>How could we showcase our work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172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Next…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7436" y="2348880"/>
            <a:ext cx="7125112" cy="4051437"/>
          </a:xfrm>
        </p:spPr>
        <p:txBody>
          <a:bodyPr>
            <a:normAutofit lnSpcReduction="10000"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We </a:t>
            </a:r>
            <a:r>
              <a:rPr lang="en-GB" dirty="0"/>
              <a:t>discussed what would be involved in creating our e-magazine</a:t>
            </a:r>
          </a:p>
          <a:p>
            <a:r>
              <a:rPr lang="en-GB" dirty="0"/>
              <a:t>We decided what roles would be needed and then each wrote a personal statement including our skills and achievements to convince Mr McCarthy that we should get the role we want. </a:t>
            </a:r>
          </a:p>
          <a:p>
            <a:r>
              <a:rPr lang="en-GB" dirty="0"/>
              <a:t>We brainstormed what to include in our e-magazine and shared the work out in our teams.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470" y="404664"/>
            <a:ext cx="4320480" cy="32403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3643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Then…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2708920"/>
            <a:ext cx="7125112" cy="4051437"/>
          </a:xfrm>
        </p:spPr>
        <p:txBody>
          <a:bodyPr/>
          <a:lstStyle/>
          <a:p>
            <a:r>
              <a:rPr lang="en-GB" dirty="0"/>
              <a:t>We used the internet, our class jotters and First News to research information for our articles</a:t>
            </a:r>
          </a:p>
          <a:p>
            <a:r>
              <a:rPr lang="en-GB" dirty="0"/>
              <a:t>We thought about the layout for our articles and drew a sketch of what it would look like</a:t>
            </a:r>
          </a:p>
          <a:p>
            <a:r>
              <a:rPr lang="en-GB" dirty="0"/>
              <a:t>We discussed what images we would use with our articles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363" y="332656"/>
            <a:ext cx="4512501" cy="33843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8131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ummer">
  <a:themeElements>
    <a:clrScheme name="Summer">
      <a:dk1>
        <a:sysClr val="windowText" lastClr="000000"/>
      </a:dk1>
      <a:lt1>
        <a:sysClr val="window" lastClr="FFFFFF"/>
      </a:lt1>
      <a:dk2>
        <a:srgbClr val="E89117"/>
      </a:dk2>
      <a:lt2>
        <a:srgbClr val="FEDD78"/>
      </a:lt2>
      <a:accent1>
        <a:srgbClr val="A1B633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Summ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umm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Summer</Template>
  <TotalTime>585</TotalTime>
  <Words>455</Words>
  <Application>Microsoft Office PowerPoint</Application>
  <PresentationFormat>On-screen Show (4:3)</PresentationFormat>
  <Paragraphs>40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Summer</vt:lpstr>
      <vt:lpstr>Our e-magazine</vt:lpstr>
      <vt:lpstr>In the beginning…</vt:lpstr>
      <vt:lpstr>Why an e-magazine?</vt:lpstr>
      <vt:lpstr>Why an e-magazine?</vt:lpstr>
      <vt:lpstr>Report Writing</vt:lpstr>
      <vt:lpstr>First News</vt:lpstr>
      <vt:lpstr>We began our topic by discussing:</vt:lpstr>
      <vt:lpstr>Next…</vt:lpstr>
      <vt:lpstr>Then…</vt:lpstr>
      <vt:lpstr>After that…</vt:lpstr>
      <vt:lpstr>Finally…</vt:lpstr>
      <vt:lpstr>Outtake photos</vt:lpstr>
    </vt:vector>
  </TitlesOfParts>
  <Company>East Renfrewshire Council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Our e-magazine</dc:title>
  <dc:creator>Mearns Primary 4d</dc:creator>
  <cp:lastModifiedBy>Pauline Eddie</cp:lastModifiedBy>
  <cp:revision>10</cp:revision>
  <dcterms:created xsi:type="dcterms:W3CDTF">2016-05-31T15:10:39Z</dcterms:created>
  <dcterms:modified xsi:type="dcterms:W3CDTF">2016-06-02T10:38:43Z</dcterms:modified>
</cp:coreProperties>
</file>