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81" r:id="rId13"/>
    <p:sldId id="282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9" r:id="rId23"/>
    <p:sldId id="2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7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6/3/2016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7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7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7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7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6/3/2016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7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6/3/2016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7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7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7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7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7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6/3/2016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7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6/3/2016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7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6/3/2016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7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6/3/2016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7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6/3/2016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7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6/3/2016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advClick="0" advTm="7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6/3/2016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transition advClick="0" advTm="7000">
    <p:wipe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o.uk/url?sa=i&amp;rct=j&amp;q=&amp;esrc=s&amp;source=images&amp;cd=&amp;cad=rja&amp;uact=8&amp;ved=0ahUKEwjepIyVk7zLAhUICw8KHWkwCSgQjRwIBw&amp;url=http://www.howwhywhere.com/Draw-a-Newspaper/&amp;psig=AFQjCNHcQwHgz9gqkDnfJQDcj6WTMuZAYg&amp;ust=1457906518937700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8639" y="1961727"/>
            <a:ext cx="8825658" cy="2677648"/>
          </a:xfrm>
        </p:spPr>
        <p:txBody>
          <a:bodyPr/>
          <a:lstStyle/>
          <a:p>
            <a:r>
              <a:rPr lang="en-GB" dirty="0" smtClean="0"/>
              <a:t>Current Affairs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The Class Newspaper</a:t>
            </a:r>
            <a:endParaRPr lang="en-GB" dirty="0"/>
          </a:p>
        </p:txBody>
      </p:sp>
      <p:pic>
        <p:nvPicPr>
          <p:cNvPr id="4" name="Picture 3" descr="http://pad3.whstatic.com/images/thumb/7/75/Newspaper-NewsText-2.jpg/670px-Newspaper-NewsText-2.jpg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828" y="1216678"/>
            <a:ext cx="4743450" cy="3743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614262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400" dirty="0" smtClean="0"/>
              <a:t>We are the graphic artists.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62" y="2215460"/>
            <a:ext cx="8235462" cy="4642540"/>
          </a:xfrm>
        </p:spPr>
      </p:pic>
    </p:spTree>
    <p:extLst>
      <p:ext uri="{BB962C8B-B14F-4D97-AF65-F5344CB8AC3E}">
        <p14:creationId xmlns:p14="http://schemas.microsoft.com/office/powerpoint/2010/main" val="603478077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/>
            </a:r>
            <a:br>
              <a:rPr lang="en-GB" dirty="0" smtClean="0"/>
            </a:br>
            <a:r>
              <a:rPr lang="en-GB" sz="2400" dirty="0" smtClean="0"/>
              <a:t>The editor and sub-editor made the final decisions.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dirty="0"/>
              <a:t> 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16" y="2274277"/>
            <a:ext cx="8131126" cy="4583723"/>
          </a:xfrm>
        </p:spPr>
      </p:pic>
    </p:spTree>
    <p:extLst>
      <p:ext uri="{BB962C8B-B14F-4D97-AF65-F5344CB8AC3E}">
        <p14:creationId xmlns:p14="http://schemas.microsoft.com/office/powerpoint/2010/main" val="100851950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400" dirty="0" smtClean="0"/>
              <a:t>We discussed the content and made group decisions.</a:t>
            </a:r>
            <a:endParaRPr lang="en-GB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93276" y="2274277"/>
            <a:ext cx="8131126" cy="4583723"/>
          </a:xfrm>
        </p:spPr>
      </p:pic>
    </p:spTree>
    <p:extLst>
      <p:ext uri="{BB962C8B-B14F-4D97-AF65-F5344CB8AC3E}">
        <p14:creationId xmlns:p14="http://schemas.microsoft.com/office/powerpoint/2010/main" val="3852290248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We worked well in teams.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58816" y="2250831"/>
            <a:ext cx="8172717" cy="4607169"/>
          </a:xfrm>
        </p:spPr>
      </p:pic>
    </p:spTree>
    <p:extLst>
      <p:ext uri="{BB962C8B-B14F-4D97-AF65-F5344CB8AC3E}">
        <p14:creationId xmlns:p14="http://schemas.microsoft.com/office/powerpoint/2010/main" val="2194471459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Working with others is a life skill.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047" y="2227385"/>
            <a:ext cx="8214308" cy="4630615"/>
          </a:xfrm>
        </p:spPr>
      </p:pic>
    </p:spTree>
    <p:extLst>
      <p:ext uri="{BB962C8B-B14F-4D97-AF65-F5344CB8AC3E}">
        <p14:creationId xmlns:p14="http://schemas.microsoft.com/office/powerpoint/2010/main" val="2364926927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400" dirty="0" smtClean="0"/>
              <a:t>Each group was responsible for a double page spread.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40" y="2261721"/>
            <a:ext cx="8153399" cy="4596279"/>
          </a:xfrm>
        </p:spPr>
      </p:pic>
    </p:spTree>
    <p:extLst>
      <p:ext uri="{BB962C8B-B14F-4D97-AF65-F5344CB8AC3E}">
        <p14:creationId xmlns:p14="http://schemas.microsoft.com/office/powerpoint/2010/main" val="4238908651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400" dirty="0" smtClean="0"/>
              <a:t/>
            </a:r>
            <a:br>
              <a:rPr lang="en-GB" sz="2400" dirty="0" smtClean="0"/>
            </a:b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63" y="2250831"/>
            <a:ext cx="8172717" cy="4607169"/>
          </a:xfrm>
        </p:spPr>
      </p:pic>
      <p:sp>
        <p:nvSpPr>
          <p:cNvPr id="3" name="Rectangle 2"/>
          <p:cNvSpPr/>
          <p:nvPr/>
        </p:nvSpPr>
        <p:spPr>
          <a:xfrm>
            <a:off x="2579077" y="1034301"/>
            <a:ext cx="7080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solidFill>
                  <a:srgbClr val="EBEBEB"/>
                </a:solidFill>
                <a:ea typeface="+mj-ea"/>
                <a:cs typeface="+mj-cs"/>
              </a:rPr>
              <a:t>We had deadlines to meet.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3333617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We had to layout the pages carefully.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724" y="2297723"/>
            <a:ext cx="8089535" cy="4560277"/>
          </a:xfrm>
        </p:spPr>
      </p:pic>
    </p:spTree>
    <p:extLst>
      <p:ext uri="{BB962C8B-B14F-4D97-AF65-F5344CB8AC3E}">
        <p14:creationId xmlns:p14="http://schemas.microsoft.com/office/powerpoint/2010/main" val="2642916624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400" dirty="0"/>
              <a:t>We discussed how information and news is collected from all over the world.</a:t>
            </a:r>
            <a:br>
              <a:rPr lang="en-GB" sz="2400" dirty="0"/>
            </a:b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70" y="2192215"/>
            <a:ext cx="8276697" cy="4665785"/>
          </a:xfrm>
        </p:spPr>
      </p:pic>
    </p:spTree>
    <p:extLst>
      <p:ext uri="{BB962C8B-B14F-4D97-AF65-F5344CB8AC3E}">
        <p14:creationId xmlns:p14="http://schemas.microsoft.com/office/powerpoint/2010/main" val="1701274710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400" dirty="0"/>
              <a:t>We </a:t>
            </a:r>
            <a:r>
              <a:rPr lang="en-GB" sz="2400" dirty="0" smtClean="0"/>
              <a:t>had to proof read all the articles and  adverts.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263" y="2215662"/>
            <a:ext cx="8235104" cy="4642338"/>
          </a:xfrm>
        </p:spPr>
      </p:pic>
    </p:spTree>
    <p:extLst>
      <p:ext uri="{BB962C8B-B14F-4D97-AF65-F5344CB8AC3E}">
        <p14:creationId xmlns:p14="http://schemas.microsoft.com/office/powerpoint/2010/main" val="1518582758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400" dirty="0">
                <a:latin typeface="Century Gothic" panose="020B0502020202020204" pitchFamily="34" charset="0"/>
                <a:ea typeface="Calibri" panose="020F0502020204030204" pitchFamily="34" charset="0"/>
              </a:rPr>
              <a:t>Thank you for coming to our Current Affairs evening.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339" y="2219530"/>
            <a:ext cx="8228243" cy="4638470"/>
          </a:xfrm>
        </p:spPr>
      </p:pic>
    </p:spTree>
    <p:extLst>
      <p:ext uri="{BB962C8B-B14F-4D97-AF65-F5344CB8AC3E}">
        <p14:creationId xmlns:p14="http://schemas.microsoft.com/office/powerpoint/2010/main" val="3611394253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400" dirty="0" smtClean="0"/>
              <a:t>We enjoyed creating the newspaper.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930" y="2215461"/>
            <a:ext cx="8235460" cy="4642539"/>
          </a:xfrm>
        </p:spPr>
      </p:pic>
    </p:spTree>
    <p:extLst>
      <p:ext uri="{BB962C8B-B14F-4D97-AF65-F5344CB8AC3E}">
        <p14:creationId xmlns:p14="http://schemas.microsoft.com/office/powerpoint/2010/main" val="465634028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812303"/>
            <a:ext cx="8761413" cy="706964"/>
          </a:xfrm>
        </p:spPr>
        <p:txBody>
          <a:bodyPr/>
          <a:lstStyle/>
          <a:p>
            <a:pPr algn="ctr"/>
            <a:r>
              <a:rPr lang="en-GB" sz="2400" dirty="0"/>
              <a:t>We arranged for it to be printed, and sold this to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our </a:t>
            </a:r>
            <a:r>
              <a:rPr lang="en-GB" sz="2400" dirty="0"/>
              <a:t>families.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37" y="2286000"/>
            <a:ext cx="8110330" cy="4572000"/>
          </a:xfrm>
        </p:spPr>
      </p:pic>
    </p:spTree>
    <p:extLst>
      <p:ext uri="{BB962C8B-B14F-4D97-AF65-F5344CB8AC3E}">
        <p14:creationId xmlns:p14="http://schemas.microsoft.com/office/powerpoint/2010/main" val="2820347228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/>
            </a:r>
            <a:br>
              <a:rPr lang="en-GB" dirty="0" smtClean="0"/>
            </a:br>
            <a:r>
              <a:rPr lang="en-GB" sz="2400" dirty="0" smtClean="0"/>
              <a:t>We </a:t>
            </a:r>
            <a:r>
              <a:rPr lang="en-GB" sz="2400" dirty="0"/>
              <a:t>related this Enterprise project to real-life mathematics.</a:t>
            </a:r>
            <a:br>
              <a:rPr lang="en-GB" sz="2400" dirty="0"/>
            </a:br>
            <a:r>
              <a:rPr lang="en-GB" dirty="0"/>
              <a:t> 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466" y="2203938"/>
            <a:ext cx="8255901" cy="4654062"/>
          </a:xfrm>
        </p:spPr>
      </p:pic>
    </p:spTree>
    <p:extLst>
      <p:ext uri="{BB962C8B-B14F-4D97-AF65-F5344CB8AC3E}">
        <p14:creationId xmlns:p14="http://schemas.microsoft.com/office/powerpoint/2010/main" val="3811753181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The budding journalists.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291" y="2182418"/>
            <a:ext cx="8294076" cy="4675582"/>
          </a:xfrm>
        </p:spPr>
      </p:pic>
    </p:spTree>
    <p:extLst>
      <p:ext uri="{BB962C8B-B14F-4D97-AF65-F5344CB8AC3E}">
        <p14:creationId xmlns:p14="http://schemas.microsoft.com/office/powerpoint/2010/main" val="4128662808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125415"/>
            <a:ext cx="8761413" cy="562708"/>
          </a:xfrm>
        </p:spPr>
        <p:txBody>
          <a:bodyPr/>
          <a:lstStyle/>
          <a:p>
            <a:pPr algn="ctr"/>
            <a:r>
              <a:rPr lang="en-GB" sz="2400" dirty="0" smtClean="0">
                <a:latin typeface="Century Gothic" panose="020B0502020202020204" pitchFamily="34" charset="0"/>
              </a:rPr>
              <a:t>We enjoyed our Current Affairs topic.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41" y="2274277"/>
            <a:ext cx="8131126" cy="4583723"/>
          </a:xfrm>
        </p:spPr>
      </p:pic>
    </p:spTree>
    <p:extLst>
      <p:ext uri="{BB962C8B-B14F-4D97-AF65-F5344CB8AC3E}">
        <p14:creationId xmlns:p14="http://schemas.microsoft.com/office/powerpoint/2010/main" val="1410275693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4031" y="1012975"/>
            <a:ext cx="8761413" cy="706964"/>
          </a:xfrm>
        </p:spPr>
        <p:txBody>
          <a:bodyPr/>
          <a:lstStyle/>
          <a:p>
            <a:pPr algn="ctr"/>
            <a:r>
              <a:rPr lang="en-GB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400" dirty="0">
                <a:latin typeface="Century Gothic" panose="020B0502020202020204" pitchFamily="34" charset="0"/>
              </a:rPr>
              <a:t>We </a:t>
            </a:r>
            <a:r>
              <a:rPr lang="en-GB" sz="2400" dirty="0" smtClean="0">
                <a:latin typeface="Century Gothic" panose="020B0502020202020204" pitchFamily="34" charset="0"/>
              </a:rPr>
              <a:t>loved our visit to  the BAFTA children’s awards.</a:t>
            </a:r>
            <a:r>
              <a:rPr lang="en-GB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24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/>
              <a:t> </a:t>
            </a:r>
            <a:br>
              <a:rPr lang="en-GB" dirty="0"/>
            </a:b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Image result for BAFTA kids award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92" y="2262554"/>
            <a:ext cx="9047284" cy="459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561293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400" dirty="0" smtClean="0">
                <a:latin typeface="Century Gothic" panose="020B0502020202020204" pitchFamily="34" charset="0"/>
              </a:rPr>
              <a:t>Sam and Mark – children’s TV presenters.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pic>
        <p:nvPicPr>
          <p:cNvPr id="3074" name="Picture 2" descr="https://bafta.thirdlight.com/file/23621963613/width=500/height=334/format=JPG/fit=stretch/crop=0x382+2831x1889/rev=0/t=392822/e=never/k=3ddf758e/CH13PR_RK1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476" y="2233939"/>
            <a:ext cx="6922247" cy="462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4052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400" dirty="0" smtClean="0"/>
              <a:t>STV produce Current Affairs programmes.</a:t>
            </a:r>
            <a:endParaRPr lang="en-GB" sz="2400" dirty="0"/>
          </a:p>
        </p:txBody>
      </p:sp>
      <p:pic>
        <p:nvPicPr>
          <p:cNvPr id="4100" name="Picture 4" descr="http://hub.tv-ark.org.uk/images/itv_scotland/stv_images/idents/2009/stv_ident_news_2009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920" y="2254811"/>
            <a:ext cx="8183447" cy="460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108711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400" dirty="0" smtClean="0"/>
              <a:t>We are the advertising executives.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477" y="2228678"/>
            <a:ext cx="8212015" cy="4629322"/>
          </a:xfrm>
        </p:spPr>
      </p:pic>
    </p:spTree>
    <p:extLst>
      <p:ext uri="{BB962C8B-B14F-4D97-AF65-F5344CB8AC3E}">
        <p14:creationId xmlns:p14="http://schemas.microsoft.com/office/powerpoint/2010/main" val="2875812464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400" dirty="0" smtClean="0"/>
              <a:t>We are the sports journalists.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492" y="2228677"/>
            <a:ext cx="8212016" cy="4629323"/>
          </a:xfrm>
        </p:spPr>
      </p:pic>
    </p:spTree>
    <p:extLst>
      <p:ext uri="{BB962C8B-B14F-4D97-AF65-F5344CB8AC3E}">
        <p14:creationId xmlns:p14="http://schemas.microsoft.com/office/powerpoint/2010/main" val="3385913143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400" dirty="0" smtClean="0"/>
              <a:t>We are the photographers</a:t>
            </a:r>
            <a:r>
              <a:rPr lang="en-GB" sz="2400" dirty="0"/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277" y="2262485"/>
            <a:ext cx="8152043" cy="4595515"/>
          </a:xfrm>
        </p:spPr>
      </p:pic>
    </p:spTree>
    <p:extLst>
      <p:ext uri="{BB962C8B-B14F-4D97-AF65-F5344CB8AC3E}">
        <p14:creationId xmlns:p14="http://schemas.microsoft.com/office/powerpoint/2010/main" val="3948184467"/>
      </p:ext>
    </p:extLst>
  </p:cSld>
  <p:clrMapOvr>
    <a:masterClrMapping/>
  </p:clrMapOvr>
  <p:transition advClick="0" advTm="7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252</TotalTime>
  <Words>127</Words>
  <Application>Microsoft Office PowerPoint</Application>
  <PresentationFormat>Custom</PresentationFormat>
  <Paragraphs>25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Ion Boardroom</vt:lpstr>
      <vt:lpstr>Current Affairs </vt:lpstr>
      <vt:lpstr>Thank you for coming to our Current Affairs evening.</vt:lpstr>
      <vt:lpstr>We enjoyed our Current Affairs topic.</vt:lpstr>
      <vt:lpstr> We loved our visit to  the BAFTA children’s awards.    </vt:lpstr>
      <vt:lpstr>Sam and Mark – children’s TV presenters.</vt:lpstr>
      <vt:lpstr>STV produce Current Affairs programmes.</vt:lpstr>
      <vt:lpstr>We are the advertising executives.</vt:lpstr>
      <vt:lpstr>We are the sports journalists.</vt:lpstr>
      <vt:lpstr>We are the photographers.</vt:lpstr>
      <vt:lpstr>We are the graphic artists.</vt:lpstr>
      <vt:lpstr> The editor and sub-editor made the final decisions.  </vt:lpstr>
      <vt:lpstr>We discussed the content and made group decisions.</vt:lpstr>
      <vt:lpstr> We worked well in teams. </vt:lpstr>
      <vt:lpstr> Working with others is a life skill.</vt:lpstr>
      <vt:lpstr>Each group was responsible for a double page spread.</vt:lpstr>
      <vt:lpstr> </vt:lpstr>
      <vt:lpstr> We had to layout the pages carefully.</vt:lpstr>
      <vt:lpstr>We discussed how information and news is collected from all over the world. </vt:lpstr>
      <vt:lpstr>We had to proof read all the articles and  adverts.</vt:lpstr>
      <vt:lpstr>We enjoyed creating the newspaper.</vt:lpstr>
      <vt:lpstr>We arranged for it to be printed, and sold this to  our families.</vt:lpstr>
      <vt:lpstr> We related this Enterprise project to real-life mathematics.  </vt:lpstr>
      <vt:lpstr> The budding journalists.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Affairs</dc:title>
  <dc:creator>Pauline Eddie</dc:creator>
  <cp:lastModifiedBy>Karen Cumming</cp:lastModifiedBy>
  <cp:revision>22</cp:revision>
  <dcterms:created xsi:type="dcterms:W3CDTF">2016-05-14T18:24:11Z</dcterms:created>
  <dcterms:modified xsi:type="dcterms:W3CDTF">2016-06-03T09:44:40Z</dcterms:modified>
</cp:coreProperties>
</file>