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56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23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2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6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91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4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96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8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81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72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AFDAD-3EAB-4F57-A313-91806EF359BB}" type="datetimeFigureOut">
              <a:rPr lang="en-GB" smtClean="0"/>
              <a:t>03/06/2016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51E78-6600-445A-ACB2-9860C1578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70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57" y="548680"/>
            <a:ext cx="4391134" cy="602108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69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323945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Illustrators!</a:t>
            </a:r>
            <a:endParaRPr lang="en-GB" sz="32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C:\Users\wilkinsonk\Desktop\Editors\20160517_134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479">
            <a:off x="5580112" y="1196752"/>
            <a:ext cx="3315417" cy="172819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ilkinsonk\Desktop\Editors\20160517_13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546">
            <a:off x="570543" y="4589939"/>
            <a:ext cx="3629845" cy="204178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328">
            <a:off x="827584" y="1124744"/>
            <a:ext cx="2855327" cy="241166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961">
            <a:off x="5107809" y="4372495"/>
            <a:ext cx="3558645" cy="199284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23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544701"/>
            <a:ext cx="206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Recipes!</a:t>
            </a:r>
            <a:endParaRPr lang="en-GB" sz="36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C:\Users\wilkinsonk\Desktop\Editors\20160517_134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535">
            <a:off x="5678995" y="3940514"/>
            <a:ext cx="2689432" cy="198010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ilkinsonk\Desktop\Editors\20160517_134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755">
            <a:off x="453414" y="1370178"/>
            <a:ext cx="2709229" cy="196964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5">
            <a:off x="6056278" y="1101624"/>
            <a:ext cx="2847975" cy="1600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628">
            <a:off x="1331640" y="4094490"/>
            <a:ext cx="2143125" cy="2143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2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33265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P4 News</a:t>
            </a:r>
            <a:endParaRPr lang="en-GB" sz="28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C:\Users\wilkinsonk\Desktop\Editors\20160517_134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456">
            <a:off x="595404" y="1819996"/>
            <a:ext cx="3478243" cy="195651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wilkinsonk\Desktop\Editors\20160517_134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554">
            <a:off x="5079151" y="4323174"/>
            <a:ext cx="3642940" cy="204915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286">
            <a:off x="4830223" y="1683254"/>
            <a:ext cx="3486193" cy="145534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218">
            <a:off x="1187625" y="4391734"/>
            <a:ext cx="2830710" cy="181326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5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lkinsonk\Desktop\Editors\20160517_133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631">
            <a:off x="320847" y="4322693"/>
            <a:ext cx="3304367" cy="185870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lkinsonk\Desktop\Editors\20160517_133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637">
            <a:off x="323528" y="1484784"/>
            <a:ext cx="3168352" cy="178219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515719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Puzzle Makers!</a:t>
            </a:r>
            <a:endParaRPr lang="en-GB" sz="36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271185"/>
              </p:ext>
            </p:extLst>
          </p:nvPr>
        </p:nvGraphicFramePr>
        <p:xfrm>
          <a:off x="3779912" y="655821"/>
          <a:ext cx="4392491" cy="38329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49"/>
                <a:gridCol w="331363"/>
                <a:gridCol w="462367"/>
                <a:gridCol w="444110"/>
                <a:gridCol w="519157"/>
                <a:gridCol w="439249"/>
                <a:gridCol w="439249"/>
                <a:gridCol w="439249"/>
                <a:gridCol w="493188"/>
                <a:gridCol w="385310"/>
              </a:tblGrid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y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j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</a:t>
                      </a:r>
                      <a:endParaRPr lang="en-GB" dirty="0"/>
                    </a:p>
                  </a:txBody>
                  <a:tcPr/>
                </a:tc>
              </a:tr>
              <a:tr h="385243">
                <a:tc>
                  <a:txBody>
                    <a:bodyPr/>
                    <a:lstStyle/>
                    <a:p>
                      <a:r>
                        <a:rPr lang="en-GB" dirty="0" smtClean="0"/>
                        <a:t>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j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980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0648"/>
            <a:ext cx="2027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Enjoy!!!</a:t>
            </a:r>
            <a:endParaRPr lang="en-GB" sz="44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4739"/>
            <a:ext cx="1790700" cy="17907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552">
            <a:off x="414996" y="619098"/>
            <a:ext cx="2304256" cy="1600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416">
            <a:off x="6191378" y="4240192"/>
            <a:ext cx="2619375" cy="17430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2" y="3870104"/>
            <a:ext cx="1952625" cy="23431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79" y="2390486"/>
            <a:ext cx="2714625" cy="16859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60648"/>
            <a:ext cx="319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Thank You!!!!!!</a:t>
            </a:r>
            <a:endParaRPr lang="en-GB" sz="36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724275" cy="12287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18" y="1145505"/>
            <a:ext cx="2819400" cy="16192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" y="3573016"/>
            <a:ext cx="2143125" cy="2143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386104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3495675" cy="235914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61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lkinsonk\Desktop\Editors\20160519_121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778">
            <a:off x="3851920" y="3356992"/>
            <a:ext cx="4814681" cy="270825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lkinsonk\Desktop\Editors\20160519_121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3">
            <a:off x="363468" y="404664"/>
            <a:ext cx="4224469" cy="237626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59260" y="665932"/>
            <a:ext cx="2489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Editors!</a:t>
            </a:r>
            <a:endParaRPr lang="en-GB" sz="48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552700" cy="17907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47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lkinsonk\Desktop\Editors\20160517_132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960440" cy="222774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3" y="188640"/>
            <a:ext cx="3888432" cy="598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wilkinsonk\Desktop\Editors\20160517_132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73920"/>
            <a:ext cx="3960440" cy="210623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60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44416" cy="662473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697513" cy="662473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7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lkinsonk\Desktop\Editors\20160517_133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077">
            <a:off x="4269370" y="3966138"/>
            <a:ext cx="4551579" cy="256026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77809"/>
            <a:ext cx="1704975" cy="26860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C:\Users\wilkinsonk\Desktop\Editors\20160517_133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453">
            <a:off x="323528" y="1196752"/>
            <a:ext cx="4110200" cy="231198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8391" y="240360"/>
            <a:ext cx="452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Films and books writers!</a:t>
            </a:r>
            <a:endParaRPr lang="en-GB" sz="28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4" y="4581128"/>
            <a:ext cx="2640013" cy="16462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2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lkinsonk\Desktop\Editors\20160517_134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686">
            <a:off x="4513554" y="1347054"/>
            <a:ext cx="4148517" cy="232375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wilkinsonk\Desktop\Editors\20160517_134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75">
            <a:off x="403150" y="3991346"/>
            <a:ext cx="3816423" cy="214673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467">
            <a:off x="683568" y="1196752"/>
            <a:ext cx="2466975" cy="18478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25144"/>
            <a:ext cx="3028950" cy="15144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60619" y="116632"/>
            <a:ext cx="5009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u="sng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Affairs Writers!</a:t>
            </a:r>
          </a:p>
        </p:txBody>
      </p:sp>
    </p:spTree>
    <p:extLst>
      <p:ext uri="{BB962C8B-B14F-4D97-AF65-F5344CB8AC3E}">
        <p14:creationId xmlns:p14="http://schemas.microsoft.com/office/powerpoint/2010/main" val="10449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lkinsonk\Desktop\Editors\20160517_134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173">
            <a:off x="4741586" y="4178934"/>
            <a:ext cx="4215542" cy="237124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wilkinsonk\Desktop\Editors\20160517_134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8469560"/>
            <a:ext cx="23024703" cy="1056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wilkinsonk\Desktop\Editors\20160517_134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275">
            <a:off x="590687" y="1617251"/>
            <a:ext cx="4213795" cy="237026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39" y="2558701"/>
            <a:ext cx="31099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70" y="3061254"/>
            <a:ext cx="32194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82924"/>
            <a:ext cx="12620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620688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Jokes!</a:t>
            </a:r>
            <a:endParaRPr lang="en-GB" sz="44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29200"/>
            <a:ext cx="31400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05264"/>
            <a:ext cx="14319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55" y="4454500"/>
            <a:ext cx="676275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568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476672"/>
            <a:ext cx="1991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Advertisers!</a:t>
            </a:r>
            <a:endParaRPr lang="en-GB" sz="28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wilkinsonk\Desktop\Editors\20160517_133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810">
            <a:off x="365781" y="989259"/>
            <a:ext cx="3312368" cy="213855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lkinsonk\Desktop\Editors\20160517_133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340">
            <a:off x="4295430" y="4312892"/>
            <a:ext cx="3559962" cy="224773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33" y="548680"/>
            <a:ext cx="2376264" cy="316835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9292"/>
            <a:ext cx="2370569" cy="316075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313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89" y="19641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writers!</a:t>
            </a:r>
            <a:endParaRPr lang="en-GB" sz="3200" b="1" u="sng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Image result for siberian tig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591">
            <a:off x="6222337" y="587877"/>
            <a:ext cx="2520280" cy="138074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802">
            <a:off x="211584" y="340086"/>
            <a:ext cx="2243398" cy="14806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524">
            <a:off x="6339008" y="4615405"/>
            <a:ext cx="2521824" cy="167815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C:\Users\wilkinsonk\Desktop\Editors\20160517_133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27">
            <a:off x="438371" y="4891007"/>
            <a:ext cx="2724678" cy="153263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wilkinsonk\Desktop\Editors\20160517_1334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98483"/>
            <a:ext cx="3278850" cy="184435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9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134</Words>
  <Application>Microsoft Office PowerPoint</Application>
  <PresentationFormat>On-screen Show (4:3)</PresentationFormat>
  <Paragraphs>113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Wilkinson</dc:creator>
  <cp:lastModifiedBy>Karen Cumming</cp:lastModifiedBy>
  <cp:revision>22</cp:revision>
  <dcterms:created xsi:type="dcterms:W3CDTF">2016-05-24T12:58:37Z</dcterms:created>
  <dcterms:modified xsi:type="dcterms:W3CDTF">2016-06-03T09:45:41Z</dcterms:modified>
</cp:coreProperties>
</file>