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C09D73-175C-4AEC-BAA8-6A9A56C85B1C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28BD26C-0E71-41C0-96B2-6391CC6D4D8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ng.com/images/search?q=moon+reflecting+sun&amp;view=detailv2&amp;&amp;id=0BDD5651927F6601A1A6905ABCF27E0270DB1F00&amp;selectedIndex=0&amp;ccid=hwZzvKo/&amp;simid=608054068816513120&amp;thid=OIP.M870673bcaa3f5d80a7339756d3631bfdH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42608">
            <a:off x="769987" y="745961"/>
            <a:ext cx="7386821" cy="279314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P3.12 Space Assembly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7152"/>
            <a:ext cx="4366659" cy="206084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7152"/>
            <a:ext cx="4788022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764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96944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863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s.fun.com/products/20072/1-1/star-wars-thank-you-cards-pack-of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187624"/>
            <a:ext cx="7798466" cy="111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711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Our    class   solar   system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56376" cy="45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The  moon only reflects the sun’s light. </a:t>
            </a:r>
            <a:endParaRPr lang="en-GB" dirty="0"/>
          </a:p>
        </p:txBody>
      </p:sp>
      <p:pic>
        <p:nvPicPr>
          <p:cNvPr id="2050" name="Picture 2" descr="http://tse1.mm.bing.net/th?&amp;id=OIP.M870673bcaa3f5d80a7339756d3631bfdH0&amp;w=300&amp;h=193&amp;c=0&amp;pid=1.9&amp;rs=0&amp;p=0&amp;url=http%3A%2F%2Fastrobob.areavoices.com%2F2009%2F04%2F29%2Fcant-get-enough-of-that-mighty-fine-earthshine%2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2673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100392" cy="6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86</TotalTime>
  <Words>17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P3.12 Space Assembly</vt:lpstr>
      <vt:lpstr>PowerPoint Presentation</vt:lpstr>
      <vt:lpstr>          Our    class   solar   system</vt:lpstr>
      <vt:lpstr>   The  moon only reflects the sun’s light.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P3.12 Space Assembly</dc:title>
  <dc:creator>Jillian Trouten</dc:creator>
  <cp:lastModifiedBy>Karen Cumming</cp:lastModifiedBy>
  <cp:revision>6</cp:revision>
  <dcterms:created xsi:type="dcterms:W3CDTF">2016-03-24T12:13:22Z</dcterms:created>
  <dcterms:modified xsi:type="dcterms:W3CDTF">2016-04-22T12:56:24Z</dcterms:modified>
</cp:coreProperties>
</file>