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56" r:id="rId3"/>
    <p:sldId id="30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308" r:id="rId19"/>
    <p:sldId id="271" r:id="rId20"/>
    <p:sldId id="272" r:id="rId21"/>
    <p:sldId id="273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306" r:id="rId31"/>
    <p:sldId id="283" r:id="rId32"/>
    <p:sldId id="284" r:id="rId33"/>
    <p:sldId id="274" r:id="rId34"/>
    <p:sldId id="285" r:id="rId35"/>
    <p:sldId id="286" r:id="rId36"/>
    <p:sldId id="287" r:id="rId37"/>
    <p:sldId id="30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7" r:id="rId46"/>
    <p:sldId id="298" r:id="rId47"/>
    <p:sldId id="295" r:id="rId48"/>
    <p:sldId id="296" r:id="rId49"/>
    <p:sldId id="299" r:id="rId50"/>
    <p:sldId id="300" r:id="rId51"/>
    <p:sldId id="301" r:id="rId52"/>
    <p:sldId id="302" r:id="rId53"/>
    <p:sldId id="303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3B54-7722-44BB-A6E7-EBF6083AB24D}" type="datetimeFigureOut">
              <a:rPr lang="en-GB" smtClean="0"/>
              <a:t>01/03/2016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2B42-2EB9-462A-A5A5-E47249923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20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3B54-7722-44BB-A6E7-EBF6083AB24D}" type="datetimeFigureOut">
              <a:rPr lang="en-GB" smtClean="0"/>
              <a:t>01/03/2016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2B42-2EB9-462A-A5A5-E47249923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51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3B54-7722-44BB-A6E7-EBF6083AB24D}" type="datetimeFigureOut">
              <a:rPr lang="en-GB" smtClean="0"/>
              <a:t>01/03/2016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2B42-2EB9-462A-A5A5-E47249923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76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3B54-7722-44BB-A6E7-EBF6083AB24D}" type="datetimeFigureOut">
              <a:rPr lang="en-GB" smtClean="0"/>
              <a:t>01/03/2016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2B42-2EB9-462A-A5A5-E47249923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14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3B54-7722-44BB-A6E7-EBF6083AB24D}" type="datetimeFigureOut">
              <a:rPr lang="en-GB" smtClean="0"/>
              <a:t>01/03/2016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2B42-2EB9-462A-A5A5-E47249923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75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3B54-7722-44BB-A6E7-EBF6083AB24D}" type="datetimeFigureOut">
              <a:rPr lang="en-GB" smtClean="0"/>
              <a:t>01/03/2016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2B42-2EB9-462A-A5A5-E47249923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324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3B54-7722-44BB-A6E7-EBF6083AB24D}" type="datetimeFigureOut">
              <a:rPr lang="en-GB" smtClean="0"/>
              <a:t>01/03/2016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2B42-2EB9-462A-A5A5-E47249923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208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3B54-7722-44BB-A6E7-EBF6083AB24D}" type="datetimeFigureOut">
              <a:rPr lang="en-GB" smtClean="0"/>
              <a:t>01/03/2016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2B42-2EB9-462A-A5A5-E47249923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651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3B54-7722-44BB-A6E7-EBF6083AB24D}" type="datetimeFigureOut">
              <a:rPr lang="en-GB" smtClean="0"/>
              <a:t>01/03/2016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2B42-2EB9-462A-A5A5-E47249923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61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3B54-7722-44BB-A6E7-EBF6083AB24D}" type="datetimeFigureOut">
              <a:rPr lang="en-GB" smtClean="0"/>
              <a:t>01/03/2016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2B42-2EB9-462A-A5A5-E47249923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07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3B54-7722-44BB-A6E7-EBF6083AB24D}" type="datetimeFigureOut">
              <a:rPr lang="en-GB" smtClean="0"/>
              <a:t>01/03/2016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2B42-2EB9-462A-A5A5-E47249923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41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83B54-7722-44BB-A6E7-EBF6083AB24D}" type="datetimeFigureOut">
              <a:rPr lang="en-GB" smtClean="0"/>
              <a:t>01/03/2016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72B42-2EB9-462A-A5A5-E47249923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13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6563006" cy="6858000"/>
          </a:xfrm>
        </p:spPr>
      </p:pic>
    </p:spTree>
    <p:extLst>
      <p:ext uri="{BB962C8B-B14F-4D97-AF65-F5344CB8AC3E}">
        <p14:creationId xmlns:p14="http://schemas.microsoft.com/office/powerpoint/2010/main" val="31121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5553"/>
            <a:ext cx="4464495" cy="6638655"/>
          </a:xfrm>
        </p:spPr>
      </p:pic>
    </p:spTree>
    <p:extLst>
      <p:ext uri="{BB962C8B-B14F-4D97-AF65-F5344CB8AC3E}">
        <p14:creationId xmlns:p14="http://schemas.microsoft.com/office/powerpoint/2010/main" val="73063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0853"/>
            <a:ext cx="5040560" cy="6654075"/>
          </a:xfrm>
        </p:spPr>
      </p:pic>
    </p:spTree>
    <p:extLst>
      <p:ext uri="{BB962C8B-B14F-4D97-AF65-F5344CB8AC3E}">
        <p14:creationId xmlns:p14="http://schemas.microsoft.com/office/powerpoint/2010/main" val="184384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8960995" cy="5040560"/>
          </a:xfrm>
        </p:spPr>
      </p:pic>
    </p:spTree>
    <p:extLst>
      <p:ext uri="{BB962C8B-B14F-4D97-AF65-F5344CB8AC3E}">
        <p14:creationId xmlns:p14="http://schemas.microsoft.com/office/powerpoint/2010/main" val="339969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3" y="44624"/>
            <a:ext cx="4270260" cy="6799780"/>
          </a:xfrm>
        </p:spPr>
      </p:pic>
    </p:spTree>
    <p:extLst>
      <p:ext uri="{BB962C8B-B14F-4D97-AF65-F5344CB8AC3E}">
        <p14:creationId xmlns:p14="http://schemas.microsoft.com/office/powerpoint/2010/main" val="408827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0924"/>
            <a:ext cx="4248472" cy="6837076"/>
          </a:xfrm>
        </p:spPr>
      </p:pic>
    </p:spTree>
    <p:extLst>
      <p:ext uri="{BB962C8B-B14F-4D97-AF65-F5344CB8AC3E}">
        <p14:creationId xmlns:p14="http://schemas.microsoft.com/office/powerpoint/2010/main" val="204027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9498"/>
            <a:ext cx="5400600" cy="6792294"/>
          </a:xfrm>
        </p:spPr>
      </p:pic>
    </p:spTree>
    <p:extLst>
      <p:ext uri="{BB962C8B-B14F-4D97-AF65-F5344CB8AC3E}">
        <p14:creationId xmlns:p14="http://schemas.microsoft.com/office/powerpoint/2010/main" val="16547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79350"/>
            <a:ext cx="4968552" cy="6694470"/>
          </a:xfrm>
        </p:spPr>
      </p:pic>
    </p:spTree>
    <p:extLst>
      <p:ext uri="{BB962C8B-B14F-4D97-AF65-F5344CB8AC3E}">
        <p14:creationId xmlns:p14="http://schemas.microsoft.com/office/powerpoint/2010/main" val="428446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120376"/>
            <a:ext cx="4464496" cy="6630111"/>
          </a:xfrm>
        </p:spPr>
      </p:pic>
    </p:spTree>
    <p:extLst>
      <p:ext uri="{BB962C8B-B14F-4D97-AF65-F5344CB8AC3E}">
        <p14:creationId xmlns:p14="http://schemas.microsoft.com/office/powerpoint/2010/main" val="121935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5259092" cy="6796365"/>
          </a:xfrm>
        </p:spPr>
      </p:pic>
    </p:spTree>
    <p:extLst>
      <p:ext uri="{BB962C8B-B14F-4D97-AF65-F5344CB8AC3E}">
        <p14:creationId xmlns:p14="http://schemas.microsoft.com/office/powerpoint/2010/main" val="294201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102851"/>
            <a:ext cx="4392488" cy="6746473"/>
          </a:xfrm>
        </p:spPr>
      </p:pic>
    </p:spTree>
    <p:extLst>
      <p:ext uri="{BB962C8B-B14F-4D97-AF65-F5344CB8AC3E}">
        <p14:creationId xmlns:p14="http://schemas.microsoft.com/office/powerpoint/2010/main" val="48917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33056"/>
            <a:ext cx="8189313" cy="28166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rmAutofit/>
          </a:bodyPr>
          <a:lstStyle/>
          <a:p>
            <a:r>
              <a:rPr lang="en-GB" sz="6600" dirty="0" smtClean="0"/>
              <a:t>World Book Day 2016</a:t>
            </a:r>
            <a:endParaRPr lang="en-GB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5816" y="1024877"/>
            <a:ext cx="3456384" cy="650778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4.13 presents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1036" cy="27005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215" y="0"/>
            <a:ext cx="2161036" cy="270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0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475785" cy="6356839"/>
          </a:xfrm>
        </p:spPr>
      </p:pic>
    </p:spTree>
    <p:extLst>
      <p:ext uri="{BB962C8B-B14F-4D97-AF65-F5344CB8AC3E}">
        <p14:creationId xmlns:p14="http://schemas.microsoft.com/office/powerpoint/2010/main" val="235392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86" y="1988840"/>
            <a:ext cx="9459233" cy="3672408"/>
          </a:xfrm>
        </p:spPr>
      </p:pic>
    </p:spTree>
    <p:extLst>
      <p:ext uri="{BB962C8B-B14F-4D97-AF65-F5344CB8AC3E}">
        <p14:creationId xmlns:p14="http://schemas.microsoft.com/office/powerpoint/2010/main" val="28189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1645"/>
            <a:ext cx="4176464" cy="6470578"/>
          </a:xfrm>
        </p:spPr>
      </p:pic>
    </p:spTree>
    <p:extLst>
      <p:ext uri="{BB962C8B-B14F-4D97-AF65-F5344CB8AC3E}">
        <p14:creationId xmlns:p14="http://schemas.microsoft.com/office/powerpoint/2010/main" val="11849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800" dirty="0" smtClean="0"/>
              <a:t>What do you get if you sit under a cow?</a:t>
            </a:r>
          </a:p>
          <a:p>
            <a:endParaRPr lang="en-GB" sz="4800" dirty="0"/>
          </a:p>
          <a:p>
            <a:pPr marL="0" indent="0" algn="ctr">
              <a:buNone/>
            </a:pPr>
            <a:r>
              <a:rPr lang="en-GB" sz="4800" dirty="0" smtClean="0"/>
              <a:t>A pat on the head.</a:t>
            </a:r>
            <a:endParaRPr lang="en-GB" sz="4800" dirty="0"/>
          </a:p>
        </p:txBody>
      </p:sp>
      <p:pic>
        <p:nvPicPr>
          <p:cNvPr id="1027" name="Picture 3" descr="C:\Users\NiLaighanE\AppData\Local\Microsoft\Windows\Temporary Internet Files\Content.IE5\SDLTA8YD\cow-farb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648" y="2060848"/>
            <a:ext cx="2955297" cy="390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2957513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96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NiLaighanE\AppData\Local\Microsoft\Windows\Temporary Internet Files\Content.IE5\TDP6054J\zz-guitarre-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140">
            <a:off x="6542994" y="2602816"/>
            <a:ext cx="2529154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NiLaighanE\AppData\Local\Microsoft\Windows\Temporary Internet Files\Content.IE5\KMG3743N\134028528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5247"/>
            <a:ext cx="1715329" cy="277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800" dirty="0" smtClean="0"/>
              <a:t>What do you get if you cross a chicken with a guitar?</a:t>
            </a:r>
          </a:p>
          <a:p>
            <a:endParaRPr lang="en-GB" sz="4800" dirty="0"/>
          </a:p>
          <a:p>
            <a:pPr marL="0" indent="0" algn="ctr">
              <a:buNone/>
            </a:pPr>
            <a:r>
              <a:rPr lang="en-GB" sz="4800" dirty="0" smtClean="0"/>
              <a:t>A hen that plays music </a:t>
            </a:r>
          </a:p>
          <a:p>
            <a:pPr marL="0" indent="0" algn="ctr">
              <a:buNone/>
            </a:pPr>
            <a:r>
              <a:rPr lang="en-GB" sz="4800" dirty="0" smtClean="0"/>
              <a:t>when you pluck it.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8746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509" y="116632"/>
            <a:ext cx="5251315" cy="6624736"/>
          </a:xfrm>
        </p:spPr>
      </p:pic>
    </p:spTree>
    <p:extLst>
      <p:ext uri="{BB962C8B-B14F-4D97-AF65-F5344CB8AC3E}">
        <p14:creationId xmlns:p14="http://schemas.microsoft.com/office/powerpoint/2010/main" val="33215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138522"/>
            <a:ext cx="4392488" cy="6682476"/>
          </a:xfrm>
        </p:spPr>
      </p:pic>
    </p:spTree>
    <p:extLst>
      <p:ext uri="{BB962C8B-B14F-4D97-AF65-F5344CB8AC3E}">
        <p14:creationId xmlns:p14="http://schemas.microsoft.com/office/powerpoint/2010/main" val="160779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7189"/>
            <a:ext cx="4752528" cy="6628527"/>
          </a:xfrm>
        </p:spPr>
      </p:pic>
    </p:spTree>
    <p:extLst>
      <p:ext uri="{BB962C8B-B14F-4D97-AF65-F5344CB8AC3E}">
        <p14:creationId xmlns:p14="http://schemas.microsoft.com/office/powerpoint/2010/main" val="65283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9433"/>
            <a:ext cx="5400599" cy="6667407"/>
          </a:xfrm>
        </p:spPr>
      </p:pic>
    </p:spTree>
    <p:extLst>
      <p:ext uri="{BB962C8B-B14F-4D97-AF65-F5344CB8AC3E}">
        <p14:creationId xmlns:p14="http://schemas.microsoft.com/office/powerpoint/2010/main" val="166881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4" y="836712"/>
            <a:ext cx="9631546" cy="5688632"/>
          </a:xfrm>
        </p:spPr>
      </p:pic>
    </p:spTree>
    <p:extLst>
      <p:ext uri="{BB962C8B-B14F-4D97-AF65-F5344CB8AC3E}">
        <p14:creationId xmlns:p14="http://schemas.microsoft.com/office/powerpoint/2010/main" val="409723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8064895" cy="6627589"/>
          </a:xfrm>
        </p:spPr>
      </p:pic>
    </p:spTree>
    <p:extLst>
      <p:ext uri="{BB962C8B-B14F-4D97-AF65-F5344CB8AC3E}">
        <p14:creationId xmlns:p14="http://schemas.microsoft.com/office/powerpoint/2010/main" val="412714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2492896"/>
            <a:ext cx="756084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Characters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989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715812" cy="6536859"/>
          </a:xfrm>
        </p:spPr>
      </p:pic>
    </p:spTree>
    <p:extLst>
      <p:ext uri="{BB962C8B-B14F-4D97-AF65-F5344CB8AC3E}">
        <p14:creationId xmlns:p14="http://schemas.microsoft.com/office/powerpoint/2010/main" val="341486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319" y="908720"/>
            <a:ext cx="9275454" cy="5217443"/>
          </a:xfrm>
        </p:spPr>
      </p:pic>
    </p:spTree>
    <p:extLst>
      <p:ext uri="{BB962C8B-B14F-4D97-AF65-F5344CB8AC3E}">
        <p14:creationId xmlns:p14="http://schemas.microsoft.com/office/powerpoint/2010/main" val="60628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8640"/>
            <a:ext cx="4176463" cy="6414678"/>
          </a:xfrm>
        </p:spPr>
      </p:pic>
    </p:spTree>
    <p:extLst>
      <p:ext uri="{BB962C8B-B14F-4D97-AF65-F5344CB8AC3E}">
        <p14:creationId xmlns:p14="http://schemas.microsoft.com/office/powerpoint/2010/main" val="334856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82761"/>
            <a:ext cx="4464496" cy="6696744"/>
          </a:xfrm>
        </p:spPr>
      </p:pic>
    </p:spTree>
    <p:extLst>
      <p:ext uri="{BB962C8B-B14F-4D97-AF65-F5344CB8AC3E}">
        <p14:creationId xmlns:p14="http://schemas.microsoft.com/office/powerpoint/2010/main" val="13900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7730"/>
            <a:ext cx="4896544" cy="6612913"/>
          </a:xfrm>
        </p:spPr>
      </p:pic>
    </p:spTree>
    <p:extLst>
      <p:ext uri="{BB962C8B-B14F-4D97-AF65-F5344CB8AC3E}">
        <p14:creationId xmlns:p14="http://schemas.microsoft.com/office/powerpoint/2010/main" val="258241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83836"/>
            <a:ext cx="4392488" cy="6421767"/>
          </a:xfrm>
        </p:spPr>
      </p:pic>
    </p:spTree>
    <p:extLst>
      <p:ext uri="{BB962C8B-B14F-4D97-AF65-F5344CB8AC3E}">
        <p14:creationId xmlns:p14="http://schemas.microsoft.com/office/powerpoint/2010/main" val="129292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1760" y="1700808"/>
            <a:ext cx="396038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Authors</a:t>
            </a:r>
            <a:endParaRPr lang="en-US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41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19857" cy="6050805"/>
          </a:xfrm>
        </p:spPr>
      </p:pic>
    </p:spTree>
    <p:extLst>
      <p:ext uri="{BB962C8B-B14F-4D97-AF65-F5344CB8AC3E}">
        <p14:creationId xmlns:p14="http://schemas.microsoft.com/office/powerpoint/2010/main" val="280709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8554550" cy="4896544"/>
          </a:xfrm>
        </p:spPr>
      </p:pic>
    </p:spTree>
    <p:extLst>
      <p:ext uri="{BB962C8B-B14F-4D97-AF65-F5344CB8AC3E}">
        <p14:creationId xmlns:p14="http://schemas.microsoft.com/office/powerpoint/2010/main" val="147597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4942"/>
            <a:ext cx="4392487" cy="6724780"/>
          </a:xfrm>
        </p:spPr>
      </p:pic>
    </p:spTree>
    <p:extLst>
      <p:ext uri="{BB962C8B-B14F-4D97-AF65-F5344CB8AC3E}">
        <p14:creationId xmlns:p14="http://schemas.microsoft.com/office/powerpoint/2010/main" val="58212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731024" cy="5764945"/>
          </a:xfrm>
        </p:spPr>
      </p:pic>
    </p:spTree>
    <p:extLst>
      <p:ext uri="{BB962C8B-B14F-4D97-AF65-F5344CB8AC3E}">
        <p14:creationId xmlns:p14="http://schemas.microsoft.com/office/powerpoint/2010/main" val="310361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8823002" cy="5507262"/>
          </a:xfrm>
        </p:spPr>
      </p:pic>
    </p:spTree>
    <p:extLst>
      <p:ext uri="{BB962C8B-B14F-4D97-AF65-F5344CB8AC3E}">
        <p14:creationId xmlns:p14="http://schemas.microsoft.com/office/powerpoint/2010/main" val="119096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9178"/>
            <a:ext cx="6264696" cy="6566768"/>
          </a:xfrm>
        </p:spPr>
      </p:pic>
    </p:spTree>
    <p:extLst>
      <p:ext uri="{BB962C8B-B14F-4D97-AF65-F5344CB8AC3E}">
        <p14:creationId xmlns:p14="http://schemas.microsoft.com/office/powerpoint/2010/main" val="260271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5340594" cy="6408712"/>
          </a:xfrm>
        </p:spPr>
      </p:pic>
    </p:spTree>
    <p:extLst>
      <p:ext uri="{BB962C8B-B14F-4D97-AF65-F5344CB8AC3E}">
        <p14:creationId xmlns:p14="http://schemas.microsoft.com/office/powerpoint/2010/main" val="281511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0988"/>
            <a:ext cx="6336704" cy="6490012"/>
          </a:xfrm>
        </p:spPr>
      </p:pic>
    </p:spTree>
    <p:extLst>
      <p:ext uri="{BB962C8B-B14F-4D97-AF65-F5344CB8AC3E}">
        <p14:creationId xmlns:p14="http://schemas.microsoft.com/office/powerpoint/2010/main" val="57776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8404725" cy="4727658"/>
          </a:xfrm>
        </p:spPr>
      </p:pic>
    </p:spTree>
    <p:extLst>
      <p:ext uri="{BB962C8B-B14F-4D97-AF65-F5344CB8AC3E}">
        <p14:creationId xmlns:p14="http://schemas.microsoft.com/office/powerpoint/2010/main" val="420974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8478970" cy="3977586"/>
          </a:xfrm>
        </p:spPr>
      </p:pic>
    </p:spTree>
    <p:extLst>
      <p:ext uri="{BB962C8B-B14F-4D97-AF65-F5344CB8AC3E}">
        <p14:creationId xmlns:p14="http://schemas.microsoft.com/office/powerpoint/2010/main" val="127515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8478349" cy="5308183"/>
          </a:xfrm>
        </p:spPr>
      </p:pic>
    </p:spTree>
    <p:extLst>
      <p:ext uri="{BB962C8B-B14F-4D97-AF65-F5344CB8AC3E}">
        <p14:creationId xmlns:p14="http://schemas.microsoft.com/office/powerpoint/2010/main" val="10516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64" y="980728"/>
            <a:ext cx="3112261" cy="4668391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16832"/>
            <a:ext cx="4949082" cy="3094899"/>
          </a:xfrm>
        </p:spPr>
      </p:pic>
    </p:spTree>
    <p:extLst>
      <p:ext uri="{BB962C8B-B14F-4D97-AF65-F5344CB8AC3E}">
        <p14:creationId xmlns:p14="http://schemas.microsoft.com/office/powerpoint/2010/main" val="279602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76872"/>
            <a:ext cx="3725676" cy="209569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834" y="-171400"/>
            <a:ext cx="2308633" cy="2592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26" y="-1"/>
            <a:ext cx="1926270" cy="2569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2699"/>
            <a:ext cx="2054160" cy="2306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109" y="4221089"/>
            <a:ext cx="1889557" cy="2520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548679"/>
            <a:ext cx="2449430" cy="27503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56992"/>
            <a:ext cx="2210822" cy="29487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266776"/>
            <a:ext cx="1922791" cy="25646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47" y="3848412"/>
            <a:ext cx="2209804" cy="29474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39" y="4417479"/>
            <a:ext cx="2118109" cy="237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9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9972"/>
            <a:ext cx="4968552" cy="6516447"/>
          </a:xfrm>
        </p:spPr>
      </p:pic>
    </p:spTree>
    <p:extLst>
      <p:ext uri="{BB962C8B-B14F-4D97-AF65-F5344CB8AC3E}">
        <p14:creationId xmlns:p14="http://schemas.microsoft.com/office/powerpoint/2010/main" val="306735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8208911" cy="5837447"/>
          </a:xfrm>
        </p:spPr>
      </p:pic>
    </p:spTree>
    <p:extLst>
      <p:ext uri="{BB962C8B-B14F-4D97-AF65-F5344CB8AC3E}">
        <p14:creationId xmlns:p14="http://schemas.microsoft.com/office/powerpoint/2010/main" val="288695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496944" cy="4248472"/>
          </a:xfrm>
        </p:spPr>
      </p:pic>
    </p:spTree>
    <p:extLst>
      <p:ext uri="{BB962C8B-B14F-4D97-AF65-F5344CB8AC3E}">
        <p14:creationId xmlns:p14="http://schemas.microsoft.com/office/powerpoint/2010/main" val="18413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7499120" cy="4990324"/>
          </a:xfrm>
        </p:spPr>
      </p:pic>
    </p:spTree>
    <p:extLst>
      <p:ext uri="{BB962C8B-B14F-4D97-AF65-F5344CB8AC3E}">
        <p14:creationId xmlns:p14="http://schemas.microsoft.com/office/powerpoint/2010/main" val="390842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6632"/>
            <a:ext cx="4274178" cy="641046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6540"/>
            <a:ext cx="1634555" cy="45847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700808"/>
            <a:ext cx="2304256" cy="346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2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-1598"/>
            <a:ext cx="4680520" cy="6789477"/>
          </a:xfrm>
        </p:spPr>
      </p:pic>
    </p:spTree>
    <p:extLst>
      <p:ext uri="{BB962C8B-B14F-4D97-AF65-F5344CB8AC3E}">
        <p14:creationId xmlns:p14="http://schemas.microsoft.com/office/powerpoint/2010/main" val="274406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6632"/>
            <a:ext cx="4320442" cy="6659688"/>
          </a:xfrm>
        </p:spPr>
      </p:pic>
    </p:spTree>
    <p:extLst>
      <p:ext uri="{BB962C8B-B14F-4D97-AF65-F5344CB8AC3E}">
        <p14:creationId xmlns:p14="http://schemas.microsoft.com/office/powerpoint/2010/main" val="291643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-1"/>
            <a:ext cx="8882406" cy="6869061"/>
          </a:xfrm>
        </p:spPr>
      </p:pic>
    </p:spTree>
    <p:extLst>
      <p:ext uri="{BB962C8B-B14F-4D97-AF65-F5344CB8AC3E}">
        <p14:creationId xmlns:p14="http://schemas.microsoft.com/office/powerpoint/2010/main" val="38256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-21358"/>
            <a:ext cx="4536504" cy="6797944"/>
          </a:xfrm>
        </p:spPr>
      </p:pic>
    </p:spTree>
    <p:extLst>
      <p:ext uri="{BB962C8B-B14F-4D97-AF65-F5344CB8AC3E}">
        <p14:creationId xmlns:p14="http://schemas.microsoft.com/office/powerpoint/2010/main" val="153809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48</Words>
  <Application>Microsoft Office PowerPoint</Application>
  <PresentationFormat>On-screen Show (4:3)</PresentationFormat>
  <Paragraphs>11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PowerPoint Presentation</vt:lpstr>
      <vt:lpstr>World Book Day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 Renfrewshire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Book Day 2016</dc:title>
  <dc:creator>Eabhnat NiLaighin</dc:creator>
  <cp:lastModifiedBy>Eabhnat NiLaighin</cp:lastModifiedBy>
  <cp:revision>18</cp:revision>
  <dcterms:created xsi:type="dcterms:W3CDTF">2016-02-29T09:08:05Z</dcterms:created>
  <dcterms:modified xsi:type="dcterms:W3CDTF">2016-03-01T14:26:14Z</dcterms:modified>
</cp:coreProperties>
</file>