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9" autoAdjust="0"/>
    <p:restoredTop sz="86475" autoAdjust="0"/>
  </p:normalViewPr>
  <p:slideViewPr>
    <p:cSldViewPr snapToGrid="0">
      <p:cViewPr varScale="1">
        <p:scale>
          <a:sx n="67" d="100"/>
          <a:sy n="67" d="100"/>
        </p:scale>
        <p:origin x="-108" y="-4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58" y="9834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31617DC3-3C46-4DF1-B181-1B176A9E6205}" type="datetimeFigureOut">
              <a:rPr lang="en-GB" smtClean="0"/>
              <a:t>10/03/2016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4BFC0180-07BF-43E2-8F71-DFE457154C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724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7DC3-3C46-4DF1-B181-1B176A9E6205}" type="datetimeFigureOut">
              <a:rPr lang="en-GB" smtClean="0"/>
              <a:t>10/03/2016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C0180-07BF-43E2-8F71-DFE457154C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53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7DC3-3C46-4DF1-B181-1B176A9E6205}" type="datetimeFigureOut">
              <a:rPr lang="en-GB" smtClean="0"/>
              <a:t>10/03/2016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C0180-07BF-43E2-8F71-DFE457154C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241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7DC3-3C46-4DF1-B181-1B176A9E6205}" type="datetimeFigureOut">
              <a:rPr lang="en-GB" smtClean="0"/>
              <a:t>10/03/2016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C0180-07BF-43E2-8F71-DFE457154C60}" type="slidenum">
              <a:rPr lang="en-GB" smtClean="0"/>
              <a:t>‹#›</a:t>
            </a:fld>
            <a:endParaRPr lang="en-GB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2369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7DC3-3C46-4DF1-B181-1B176A9E6205}" type="datetimeFigureOut">
              <a:rPr lang="en-GB" smtClean="0"/>
              <a:t>10/03/2016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C0180-07BF-43E2-8F71-DFE457154C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268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7DC3-3C46-4DF1-B181-1B176A9E6205}" type="datetimeFigureOut">
              <a:rPr lang="en-GB" smtClean="0"/>
              <a:t>10/03/2016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C0180-07BF-43E2-8F71-DFE457154C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650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7DC3-3C46-4DF1-B181-1B176A9E6205}" type="datetimeFigureOut">
              <a:rPr lang="en-GB" smtClean="0"/>
              <a:t>10/03/2016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C0180-07BF-43E2-8F71-DFE457154C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8235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7DC3-3C46-4DF1-B181-1B176A9E6205}" type="datetimeFigureOut">
              <a:rPr lang="en-GB" smtClean="0"/>
              <a:t>10/03/2016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C0180-07BF-43E2-8F71-DFE457154C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263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7DC3-3C46-4DF1-B181-1B176A9E6205}" type="datetimeFigureOut">
              <a:rPr lang="en-GB" smtClean="0"/>
              <a:t>10/03/2016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C0180-07BF-43E2-8F71-DFE457154C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071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7DC3-3C46-4DF1-B181-1B176A9E6205}" type="datetimeFigureOut">
              <a:rPr lang="en-GB" smtClean="0"/>
              <a:t>10/03/2016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C0180-07BF-43E2-8F71-DFE457154C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487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7DC3-3C46-4DF1-B181-1B176A9E6205}" type="datetimeFigureOut">
              <a:rPr lang="en-GB" smtClean="0"/>
              <a:t>10/03/2016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C0180-07BF-43E2-8F71-DFE457154C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667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7DC3-3C46-4DF1-B181-1B176A9E6205}" type="datetimeFigureOut">
              <a:rPr lang="en-GB" smtClean="0"/>
              <a:t>10/03/2016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C0180-07BF-43E2-8F71-DFE457154C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575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7DC3-3C46-4DF1-B181-1B176A9E6205}" type="datetimeFigureOut">
              <a:rPr lang="en-GB" smtClean="0"/>
              <a:t>10/03/2016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C0180-07BF-43E2-8F71-DFE457154C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290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7DC3-3C46-4DF1-B181-1B176A9E6205}" type="datetimeFigureOut">
              <a:rPr lang="en-GB" smtClean="0"/>
              <a:t>10/03/2016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C0180-07BF-43E2-8F71-DFE457154C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420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7DC3-3C46-4DF1-B181-1B176A9E6205}" type="datetimeFigureOut">
              <a:rPr lang="en-GB" smtClean="0"/>
              <a:t>10/03/2016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C0180-07BF-43E2-8F71-DFE457154C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401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7DC3-3C46-4DF1-B181-1B176A9E6205}" type="datetimeFigureOut">
              <a:rPr lang="en-GB" smtClean="0"/>
              <a:t>10/03/2016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C0180-07BF-43E2-8F71-DFE457154C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799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7DC3-3C46-4DF1-B181-1B176A9E6205}" type="datetimeFigureOut">
              <a:rPr lang="en-GB" smtClean="0"/>
              <a:t>10/03/2016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C0180-07BF-43E2-8F71-DFE457154C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311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17DC3-3C46-4DF1-B181-1B176A9E6205}" type="datetimeFigureOut">
              <a:rPr lang="en-GB" smtClean="0"/>
              <a:t>10/03/2016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C0180-07BF-43E2-8F71-DFE457154C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13718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frm=1&amp;source=images&amp;cd=&amp;ved=0ahUKEwixpPjnx67LAhWE0xQKHR-1Cd8QjRwIBw&amp;url=http://www.clipartpanda.com/categories/smiley-face-clip-art-emotions&amp;psig=AFQjCNEZzAUXVZpkivJ4m_glVqHeqKE77g&amp;ust=1457439607936677&amp;cad=rjt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6579" y="1113356"/>
            <a:ext cx="8791575" cy="2387600"/>
          </a:xfrm>
        </p:spPr>
        <p:txBody>
          <a:bodyPr/>
          <a:lstStyle/>
          <a:p>
            <a:r>
              <a:rPr lang="en-GB" dirty="0"/>
              <a:t>Our digital learning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fairy-tale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5606" y="3933342"/>
            <a:ext cx="8791575" cy="1655762"/>
          </a:xfrm>
        </p:spPr>
        <p:txBody>
          <a:bodyPr>
            <a:normAutofit/>
          </a:bodyPr>
          <a:lstStyle/>
          <a:p>
            <a:r>
              <a:rPr lang="en-GB" sz="2400" dirty="0"/>
              <a:t>By primary 4.20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5288" y="-25227"/>
            <a:ext cx="4012702" cy="23323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146" y="2837981"/>
            <a:ext cx="5780236" cy="38464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635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/>
              </a:rPr>
              <a:t>The boys and girls knew that they were very lucky.</a:t>
            </a:r>
            <a:endParaRPr lang="en-GB" dirty="0"/>
          </a:p>
        </p:txBody>
      </p:sp>
      <p:pic>
        <p:nvPicPr>
          <p:cNvPr id="3074" name="Picture 2" descr="H:\Primary 4.20 Xmas Cards\4.20 Class Time\20160229_1235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339" y="1761811"/>
            <a:ext cx="5386533" cy="4039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69" y="1966584"/>
            <a:ext cx="4213990" cy="40032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916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903" y="502904"/>
            <a:ext cx="9905998" cy="1478570"/>
          </a:xfrm>
        </p:spPr>
        <p:txBody>
          <a:bodyPr/>
          <a:lstStyle/>
          <a:p>
            <a:r>
              <a:rPr lang="en-GB" dirty="0">
                <a:effectLst/>
              </a:rPr>
              <a:t>They had so many great resources that others in the world might not.</a:t>
            </a:r>
            <a:endParaRPr lang="en-GB" dirty="0"/>
          </a:p>
        </p:txBody>
      </p:sp>
      <p:pic>
        <p:nvPicPr>
          <p:cNvPr id="4098" name="Picture 2" descr="H:\Primary 4.20 Xmas Cards\4.20 Class Time\20160229_1235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097" y="2912004"/>
            <a:ext cx="5103385" cy="3541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129" y="1979066"/>
            <a:ext cx="1618593" cy="21431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42" y="2186646"/>
            <a:ext cx="4289922" cy="2774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013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effectLst/>
              </a:rPr>
              <a:t>One day, a young boy from a far, far, far away land came to visit the primary four class.</a:t>
            </a:r>
            <a:endParaRPr lang="en-GB" dirty="0"/>
          </a:p>
        </p:txBody>
      </p:sp>
      <p:pic>
        <p:nvPicPr>
          <p:cNvPr id="5124" name="Picture 4" descr="H:\Primary 4.20 Xmas Cards\4.20 Class Time\20151130_1032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469" y="2480338"/>
            <a:ext cx="5636030" cy="31702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0" name="Picture 2" descr="H:\P4.20 Class Photos\4.20 Class Time\20160308_1355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9601">
            <a:off x="434816" y="2035494"/>
            <a:ext cx="5151888" cy="38639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8499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effectLst/>
              </a:rPr>
              <a:t>The boy was truly amazed at all the digital technology the boys and girls had access to.</a:t>
            </a:r>
            <a:endParaRPr lang="en-GB" dirty="0"/>
          </a:p>
        </p:txBody>
      </p:sp>
      <p:pic>
        <p:nvPicPr>
          <p:cNvPr id="6146" name="Picture 2" descr="H:\Primary 4.20 Xmas Cards\4.20 Class Time\20160304_1132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86" y="2243850"/>
            <a:ext cx="4722282" cy="3541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H:\Primary 4.20 Xmas Cards\4.20 Class Time\20160229_1234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248" y="2208638"/>
            <a:ext cx="4816181" cy="36121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924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effectLst/>
              </a:rPr>
              <a:t>The boys and girls decided that they would show the young boy how they benefited from digital learning.</a:t>
            </a:r>
            <a:endParaRPr lang="en-GB" dirty="0"/>
          </a:p>
        </p:txBody>
      </p:sp>
      <p:pic>
        <p:nvPicPr>
          <p:cNvPr id="7170" name="Picture 2" descr="H:\Primary 4.20 Xmas Cards\4.20 Class Time\20151126_1143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07" y="2365950"/>
            <a:ext cx="5073168" cy="354171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291" y="2501462"/>
            <a:ext cx="5038987" cy="32706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effectLst/>
              </a:rPr>
              <a:t>First they showed him the incredible ICT suites, filled with so many fantastic computers.</a:t>
            </a:r>
            <a:endParaRPr lang="en-GB" dirty="0"/>
          </a:p>
        </p:txBody>
      </p:sp>
      <p:pic>
        <p:nvPicPr>
          <p:cNvPr id="8194" name="Picture 2" descr="H:\Primary 4.20 Xmas Cards\4.20 Class Time\20160304_1132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79" y="2060026"/>
            <a:ext cx="4960884" cy="37206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H:\Primary 4.20 Xmas Cards\4.20 Class Time\20160304_1134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293" y="2044109"/>
            <a:ext cx="4993757" cy="374531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42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/>
              </a:rPr>
              <a:t>They explained to the boy what they used these computers for.</a:t>
            </a: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42" y="2250527"/>
            <a:ext cx="5009297" cy="36569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210" y="2186739"/>
            <a:ext cx="5282531" cy="3395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405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effectLst/>
              </a:rPr>
              <a:t>‘’We learn computer skills such as typing or how to use software like Microsoft Office,’’ said one of the girls. </a:t>
            </a:r>
            <a:endParaRPr lang="en-GB" dirty="0"/>
          </a:p>
        </p:txBody>
      </p:sp>
      <p:pic>
        <p:nvPicPr>
          <p:cNvPr id="9218" name="Picture 2" descr="H:\Primary 4.20 Xmas Cards\4.20 Class Time\20160304_1136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24" y="2323061"/>
            <a:ext cx="4722282" cy="3541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989" y="2154620"/>
            <a:ext cx="4292724" cy="3961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76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effectLst/>
              </a:rPr>
              <a:t>‘’We also use interactive games to make our learning fun,’’ explained another.</a:t>
            </a:r>
            <a:endParaRPr lang="en-GB" dirty="0"/>
          </a:p>
        </p:txBody>
      </p:sp>
      <p:pic>
        <p:nvPicPr>
          <p:cNvPr id="10242" name="Picture 2" descr="H:\Primary 4.20 Xmas Cards\4.20 Class Time\20160304_1139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41" y="2220708"/>
            <a:ext cx="4722282" cy="35417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H:\Primary 4.20 Xmas Cards\4.20 Class Time\20160304_1136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895" y="2220708"/>
            <a:ext cx="5102283" cy="38267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026" y="5488360"/>
            <a:ext cx="1938831" cy="12925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http://www.educationcity.com/uk/sites/default/files/blog/news-team/EdCity%20Logo%2020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779" y="1345324"/>
            <a:ext cx="1595585" cy="1390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68975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/>
              </a:rPr>
              <a:t>Then they showed the boy the huge smartboard in their classroom.</a:t>
            </a:r>
            <a:endParaRPr lang="en-GB" dirty="0"/>
          </a:p>
        </p:txBody>
      </p:sp>
      <p:pic>
        <p:nvPicPr>
          <p:cNvPr id="4098" name="Picture 2" descr="H:\P4.20 Class Photos\4.20 Class Time\20160308_1359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547" y="1972761"/>
            <a:ext cx="5904859" cy="44286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3767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effectLst/>
              </a:rPr>
              <a:t>Once upon a time in a fantastic school called Mearns, there was a hardworking class of primary four pupils.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864226">
            <a:off x="309896" y="2165076"/>
            <a:ext cx="5539397" cy="29031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660">
            <a:off x="4641813" y="2387777"/>
            <a:ext cx="7461327" cy="41969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600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effectLst/>
              </a:rPr>
              <a:t>‘’Our teacher uses this to make our learning interesting, engaging and interactive,’’ explained a boy in the class.</a:t>
            </a:r>
            <a:endParaRPr lang="en-GB" dirty="0"/>
          </a:p>
        </p:txBody>
      </p:sp>
      <p:pic>
        <p:nvPicPr>
          <p:cNvPr id="12291" name="Picture 3" descr="H:\Primary 4.20 Xmas Cards\4.20 Class Time\20160304_1356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412" y="2208968"/>
            <a:ext cx="5733487" cy="43001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03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effectLst/>
              </a:rPr>
              <a:t>‘’We can access the internet, watch videos about our topics, and interactively learn using the touch screen,” added another boy.</a:t>
            </a:r>
            <a:endParaRPr lang="en-GB" dirty="0"/>
          </a:p>
        </p:txBody>
      </p:sp>
      <p:pic>
        <p:nvPicPr>
          <p:cNvPr id="4" name="Picture 2" descr="H:\Primary 4.20 Xmas Cards\4.20 Class Time\20151126_1146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929" y="2237455"/>
            <a:ext cx="7528452" cy="42355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72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/>
              </a:rPr>
              <a:t>The young boy was amazed and stood with his mouth open.</a:t>
            </a:r>
            <a:endParaRPr lang="en-GB" dirty="0"/>
          </a:p>
        </p:txBody>
      </p:sp>
      <p:pic>
        <p:nvPicPr>
          <p:cNvPr id="5122" name="Picture 2" descr="H:\P4.20 Class Photos\4.20 Class Time\20160308_1359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263" y="2021911"/>
            <a:ext cx="6292516" cy="471938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30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effectLst/>
              </a:rPr>
              <a:t>Next the children decided to show the boy the incredible iPads, the school had recently purchased for them.</a:t>
            </a:r>
            <a:endParaRPr lang="en-GB" dirty="0"/>
          </a:p>
        </p:txBody>
      </p:sp>
      <p:pic>
        <p:nvPicPr>
          <p:cNvPr id="11265" name="Picture 1" descr="H:\Primary 4.20 Xmas Cards\4.20 Class Time\20160229_1235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910" y="1639889"/>
            <a:ext cx="6598399" cy="4948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50379"/>
            <a:ext cx="2998900" cy="2998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8306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effectLst/>
              </a:rPr>
              <a:t>‘’We use these iPads in our classroom. We can learn through interactive apps,” said a boy who had just squeezed to the front.</a:t>
            </a:r>
            <a:endParaRPr lang="en-GB" dirty="0"/>
          </a:p>
        </p:txBody>
      </p:sp>
      <p:pic>
        <p:nvPicPr>
          <p:cNvPr id="14338" name="Picture 2" descr="H:\Primary 4.20 Xmas Cards\4.20 Class Time\20160229_1234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97" y="2648880"/>
            <a:ext cx="4722282" cy="35417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4339" name="Picture 3" descr="H:\Primary 4.20 Xmas Cards\4.20 Class Time\20160229_1235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2201">
            <a:off x="6544827" y="2535110"/>
            <a:ext cx="4726907" cy="35451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9975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effectLst/>
              </a:rPr>
              <a:t>‘’We practice our maths or can learn a new language. We can take notes, photos, videos or recordings, and learn how to edit them’’.</a:t>
            </a:r>
            <a:endParaRPr lang="en-GB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474" y="2263641"/>
            <a:ext cx="2987759" cy="39888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2922">
            <a:off x="4900614" y="2369731"/>
            <a:ext cx="6606020" cy="37117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1894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effectLst/>
              </a:rPr>
              <a:t>‘’There are endless opportunities for these little, flat computers to enhance our learning’’.</a:t>
            </a:r>
            <a:endParaRPr lang="en-GB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647">
            <a:off x="613614" y="2694531"/>
            <a:ext cx="5317955" cy="26589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3315" name="Picture 3" descr="H:\P4.20 Class Photos\4.20 Class Time\20160229_1235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265" y="1961146"/>
            <a:ext cx="5727033" cy="42952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1958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/>
              </a:rPr>
              <a:t>The young boy could not believe his little eyes.</a:t>
            </a:r>
            <a:endParaRPr lang="en-GB" dirty="0"/>
          </a:p>
        </p:txBody>
      </p:sp>
      <p:pic>
        <p:nvPicPr>
          <p:cNvPr id="7170" name="Picture 2" descr="H:\P4.20 Class Photos\4.20 Class Time\20160308_1401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546" y="1624264"/>
            <a:ext cx="6353481" cy="47651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43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/>
              </a:rPr>
              <a:t>After that the class decided to show the young boy the </a:t>
            </a:r>
            <a:r>
              <a:rPr lang="en-GB" dirty="0" err="1">
                <a:effectLst/>
              </a:rPr>
              <a:t>Nintendos</a:t>
            </a:r>
            <a:r>
              <a:rPr lang="en-GB" dirty="0">
                <a:effectLst/>
              </a:rPr>
              <a:t>.</a:t>
            </a:r>
            <a:endParaRPr lang="en-GB" dirty="0"/>
          </a:p>
        </p:txBody>
      </p:sp>
      <p:pic>
        <p:nvPicPr>
          <p:cNvPr id="15363" name="Picture 3" descr="H:\Primary 4.20 Xmas Cards\4.20 Class Time\20160304_0926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51" y="2228316"/>
            <a:ext cx="4722282" cy="35417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4" name="Picture 4" descr="H:\Primary 4.20 Xmas Cards\4.20 Class Time\20160304_0926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434" y="1822752"/>
            <a:ext cx="5971952" cy="44789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8152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effectLst/>
              </a:rPr>
              <a:t>‘’We use these to practice our multiplication tables and more,” murmured a quiet girl in the corner.</a:t>
            </a:r>
            <a:endParaRPr lang="en-GB" dirty="0"/>
          </a:p>
        </p:txBody>
      </p:sp>
      <p:pic>
        <p:nvPicPr>
          <p:cNvPr id="16387" name="Picture 3" descr="H:\Primary 4.20 Xmas Cards\4.20 Class Time\20160304_0926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92" y="2480714"/>
            <a:ext cx="5253073" cy="39398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6812">
            <a:off x="7880130" y="3270524"/>
            <a:ext cx="3810000" cy="3133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261" y="1803262"/>
            <a:ext cx="2959407" cy="20900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11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effectLst/>
              </a:rPr>
              <a:t>These enthusiastic, young boys and girls loved, more than anything, to learn.</a:t>
            </a:r>
            <a:endParaRPr lang="en-GB" dirty="0"/>
          </a:p>
        </p:txBody>
      </p:sp>
      <p:pic>
        <p:nvPicPr>
          <p:cNvPr id="1027" name="Picture 3" descr="H:\Primary 4.20 Xmas Cards\4.20 Class Time\20151210_1134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839" y="2069014"/>
            <a:ext cx="7487057" cy="42114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47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effectLst/>
              </a:rPr>
              <a:t>Following that, they continued with the stop-watches and heart-rate monitors. “What are these for?’’ asked the young boy.</a:t>
            </a:r>
            <a:endParaRPr lang="en-GB" dirty="0"/>
          </a:p>
        </p:txBody>
      </p:sp>
      <p:pic>
        <p:nvPicPr>
          <p:cNvPr id="17410" name="Picture 2" descr="H:\Primary 4.20 Xmas Cards\4.20 Class Time\20160304_1424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754" y="2340126"/>
            <a:ext cx="5610425" cy="4207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297" y="1753472"/>
            <a:ext cx="2564280" cy="23719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2275">
            <a:off x="7642177" y="4477407"/>
            <a:ext cx="1622364" cy="20623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05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effectLst/>
              </a:rPr>
              <a:t>‘’We use these to help us learn about the human body, and to time ourselves,’’ replied one of the girls.</a:t>
            </a:r>
            <a:endParaRPr lang="en-GB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410" y="2102617"/>
            <a:ext cx="3898232" cy="44155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8771">
            <a:off x="6069430" y="2205789"/>
            <a:ext cx="5096375" cy="31362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9713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/>
              </a:rPr>
              <a:t>The boy was frozen to the floor in amazement. He was so impressed.</a:t>
            </a:r>
            <a:endParaRPr lang="en-GB" dirty="0"/>
          </a:p>
        </p:txBody>
      </p:sp>
      <p:pic>
        <p:nvPicPr>
          <p:cNvPr id="8194" name="Picture 2" descr="H:\P4.20 Class Photos\4.20 Class Time\20160308_1402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695" y="2115156"/>
            <a:ext cx="6063916" cy="45479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408" y="1999748"/>
            <a:ext cx="3739280" cy="28008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81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effectLst/>
              </a:rPr>
              <a:t>Finally, the boys and girls tried to explain to the young boy all about the incredible software they used each and every day.</a:t>
            </a:r>
            <a:endParaRPr lang="en-GB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22374"/>
            <a:ext cx="7431522" cy="4214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19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effectLst/>
              </a:rPr>
              <a:t>‘’We use digital technology when we arrive in the morning, to order our lunches’’</a:t>
            </a:r>
            <a:endParaRPr lang="en-GB" dirty="0"/>
          </a:p>
        </p:txBody>
      </p:sp>
      <p:pic>
        <p:nvPicPr>
          <p:cNvPr id="18434" name="Picture 2" descr="H:\Primary 4.20 Xmas Cards\4.20 Class Time\20160304_1421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303" y="1902647"/>
            <a:ext cx="6306207" cy="47296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069" y="1955352"/>
            <a:ext cx="3222704" cy="322270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40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effectLst/>
              </a:rPr>
              <a:t>‘’We are starting to create a blog, to keep a digital record of our learning’’</a:t>
            </a:r>
            <a:endParaRPr lang="en-GB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474" y="1820529"/>
            <a:ext cx="6569241" cy="4920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47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/>
              </a:rPr>
              <a:t>‘’…..and so much more’’</a:t>
            </a:r>
            <a:endParaRPr lang="en-GB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767" y="1762022"/>
            <a:ext cx="8305015" cy="465080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94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/>
              </a:rPr>
              <a:t>The young boy was speechless. He had enjoyed his visit very much.</a:t>
            </a:r>
            <a:endParaRPr lang="en-GB" dirty="0"/>
          </a:p>
        </p:txBody>
      </p:sp>
      <p:pic>
        <p:nvPicPr>
          <p:cNvPr id="10242" name="Picture 2" descr="H:\P4.20 Class Photos\4.20 Class Time\20160308_1404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389" y="1943706"/>
            <a:ext cx="6280484" cy="4710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39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effectLst/>
              </a:rPr>
              <a:t>The primary four boys and girls had truly opened his eyes to all the incredible benefits of digital learning.</a:t>
            </a:r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060" y="2045369"/>
            <a:ext cx="5016407" cy="15109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367" y="2183859"/>
            <a:ext cx="4345906" cy="44437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05751"/>
            <a:ext cx="4745644" cy="18506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106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9618" y="795130"/>
            <a:ext cx="7592725" cy="52586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AutoShape 2" descr="data:image/png;base64,iVBORw0KGgoAAAANSUhEUgAAAQgAAAC/CAMAAAA1kLK0AAAA8FBMVEX////z7BkAAAD48Rr27xn79Br99hru5xivqhL8/Pzy6xnHwRTp4hju7u7m3xjZ0xb19fVJRweppBHk5OTRyxVraAtKSkq9uBPMxhWFgQ3g2hcvLgVjYAqTjw9EREQgHwNzc3OMiA5bWQlQTgisrKyfmxApKARxbgzd3d0+PAa4sxNjY2M5NwZprtAVFAK2traHh4ceHh6ZmZkVFRXf7fTNzc0jIgN8eA0aGgJEQgdYWFg4ODgrKysJCQB7e3u/v7+Pj4+gy+CKvtm62Ojk8fdHoMkQEAHO5O+s0eReqs47nMaSxd0mkcAkJCQwMDDE3uzeiHsqAAARQElEQVR4nO1dh3biOrc2lmTTO6EnAUIakEIgpCeUtMk/yfu/zZVcKK6SQTY5d7615mTOBNnSRrvvLQnCP/zDP/zD1iKSTidUpNORoCcTBBLHw4OL/c7O/eWVqOLq8n6ns39xMDxOBD05n5B77t9968u3wtV9p//8H6fGcb+zWPBNtVUYtbPZMEE2Wx/VModni1/vH+SCni4fJA72tSWeZQr1YqkCJAkhsABCkgRTpWKjdqJ98O/F8L+2M3L9HXVt1VE7lQR4/RCGrAAhBFKoUqoXHlU+6Tyng578xpA+2FWpcJRNhpAdCVbJAUA0385oTDIMegUbwVDliG65hBnBnQZL1ACSfFpTpMZV/7ezSETdDNVyHiAWIsyJIcWLhd+/LdL9vwpHxGRPVNA3RjLbJY/Z+a2kiFyQ6e/VZQQ8U0EjBcgr2+L7Oeg1eUC6T6Z+ewrWpIJGC6lSfsPP2/11u+LgEk+7GYMbIYNCChRvE43aOQ56aSwY3hM9EWNSEhSkkOtklz39Gu8sTRRm9VTa2G6YA8kjQorzoFdIh3M81cd6aPNkIJBSNfz4u1/AH2niVhUqiAsZQkSFFK/xG/pBr9MNz8Spiq1hNrgDhMrEqthqWzPyhKc44sQVC0j5k+2WFDmsLG6K3LhiAQDJprjYVvVB2KIZ570dVKAYNip2t5M9XjAd2lylwzKA3MTv20ZDk2iLmOQTGULE6m7gNx4EvWwj0juieFLxhy10oCIRFEGvfBW5b1GsyX6xhQ6QIs5H0GtfRg5PqLxZz4IKUMZ69G57lMcQ06Hug9a0ogQWmTvbEt4dKuoiCDqQMG8BU2I79gShQzggOmAgTIn7oGlAQORDmEZtQoAYg3Z0A6TRVuyJ3BXlfgDJRrMWDtFLVBCnHEC4I3DdkfimlJOgpETlW9Q6FpTelKgnxQBQE8X9YOkQwW5WnYov8lo+s0tLh5Q2oBql+HAmaMsK29UjKrNaPtSz3HSfD8lVfcCR+4aDcjdYaxv7WTWqrY7Ki3x/nmYEqi8GxNwlJqy8BemBneONS8XzMLlYltiiECkrAzIUrwCE9YLyyo/xuyvMG0IUSxTir8E4IISygZkTkb+iWKQzDOTH5XVRMH3obHlAjUasEHMiGIG5T6kw8EY/XV6WeCa7DQDFlQEi1Vui2AELIjmKBUSL0lCUmqvrOnXb6uhodUCY5kWwEoiYwJb1WZLSOIrvra5r5LYutPp5Ot4IoTD2yX0nxB3+Yik3BCwZ1vXoMtA0YI/CqMKQCv5bEweiWKANUK6qAAIXXQOyxgFUtgcWytia8Dc4kaARefN1NY3rcuF5o0wRxSzd5iNC1l/3q0OtOTHkG+O6ys4KFHSNA2g0rjKy4K/meMaMQR9aiBuXJd46chVMmQbQ6idikT74F5uIfNOalARGowDjzfELNslKLC3jlC9DbVF88Y0QfaYYJWib1uVMRhBmHLAM6dA/YyKNvyGGmJtZabh4D8wDlgFj/gVpLuhNCAJUMK/LUdIa7UoCKttSAWiKoj91/Ql62aVAMukAF3WIauYBdeo3ElHrj335JIoxlqSW9Ma6rox5gIvCXQbZgX7UWOEN0WTKYkjmZYkjpyfIFlvIccAqSHjUD6vqhUFy2RLC0UAy+miMhAhJNT+kBN4QGbYqCCtCOO4pK0I0GaQSkRJP3AmBva0iW9qblRAr8UodLZZ3oqYPvtelWGUsB7FaFzshWF4KYvwLMZ+pPcH5uiq+EyIUOhGvOBOiw+B+a9gMazARggQ0+DqhCTb57YkQobjJbWcTloSWb5w1aJ86WORMiAJP9RlSg3ZcXa9d8Za5JITdoKoyDjCDuF48o5fH2P9mLiG0IkTD6SnRW/MABhNbAToTdzgSos8SkJkTwuIL5uh0ac8oc+WNXZcgG/W6mN1wRp2tOBz8eCPHPqGQdZzF0X1dTRlTDLCkxKG4y40QB144wzJUl3KMUJnSGh7eS6jJzcy+E088VNcaUsAEj46PsQjevtFmFxcPiXG0qbC091BPaWEpdlnD+TS1IgZgs2yfEx2GHliVYLU6gsDFKoia9IyjAWYN7IL+5USIvvjIvEMJQNO4LheRK7WMA9itF0U0cYrY7bD6gBrMWsDFTAd14wC2mJgCImn4CInIJbN9p63LlOpyeQwRdCu4YfV4CWReQuKYJfG7sq7k2eq63POmBkK0vLRISRlOVvazi/q3BzLwvGu2RjIYox7MOJXBuFjZT+K1xx4do4UUd3uOMftJmwJeAbFfuEjLO9bw9WJKq4UBFBUF8vqcocQIebgb6W+PshJDWnGjKCQNGDEOsHwrn8LLBEsm1oAVW/GE4ikrA6oe34r9fx7xumOq6nAbLHvWVGkRtLQlWFLvhpdeciDEuSfXUwOszM3sJhXDw/higFfyE7XBgRB9UVyj4RnoLuiZq8rQBsyNKk9mvfKILBf9ebEWIZSyWIy9FO33qw14pB5gAjFQOfRw7Isna7XAo3yt2i3L9MtiHmAE0docTtvYEWvrNXdCFAVMT8AD4FqvjHMxJNYwI4KC/MYjF8weUg8c8iGHOomIp+hIwMhwcMR/KSE274hHPDrDQQIV+BDCs6sRFLCN/f+IEA52p9+EgOq51r6frAKBJEnJZFySbE5X8JUQAESTxXC7HS5Wov7SApQaGdUz2zsKy1bv9pEQIFQcLSqMm97dU3aA1VD3Ucps7vEihFl9SsWTldlkfLQ9TcUDddO3AFt+EcI4l2sfTyYzZ4HM7aQtPgaV0cQ2Fz6s6ZaxQYkIny3lVR+Nwe5ol0cp8pWp8GmlFKbVvBZvKYMumwGMh0/zcWUOZ0odXsv4CXmPh9P1YEpJq4UPJ2rSoi3FKwwn6WwEAEKo9HZ0o2X8H1P6SebihlukNUCxlQkDNQeBt4v/R7TpvR23EpAr5lsa+ARmnsQbkygESAJQJURAwQq1SpfsVfPXQHICHEJ1L3YxS/UcHW8VA+tCq8axLtskrMuhgaUvitbJeaikeFkaIDcHLRFkHSAgpSKbpwNJhluXa2iWTSCE0NLL1jlBVObSrJCzOwlEs2yYi9U3Ac2UsTbtpRaXvseEXdBSK4gJxEkHTeXd1jzLKQks7Np0WWh8SnuywUYBVGPOejNGOVUhd8SqjdpQqgEPffQzdGgn4FmrbpLo4lIo0hcfbXix6cCoXKFVN1unyzmlPpV6U2u1oU0nACGhFWRafwWowKksPWcnLbUNSpfv3yjUkqRb660oVXnVIH/budlIsXPZC8fXhVZzZl0gTmQ4p46NffHQurxNK631WtniGVocwIZhi9xKkM/tCi21Stmaz4SASSUqc2MTwh5xKRwiSNhm/dBbEHpDE9J2fu8tvyNWLu2+dM3S9dLNsQ7UcyZsdmmK450s2BO3PjROrwb0lTe0eP6JNfXJduHWyjS0PYERNh3cYU6Qbp3MF+yFfPOigxC5svMooOp4HfJcuPGVaufXtU0HA594pY4n+92v8quPdwkA1aq0OZ2cmBgcG2CHtnXRWoRkz0uHiSdozv+bTQZB4pHkWiD9YJvDQXv+Ko5o12lDkFgm1zNFLmz72/TSWo+9LazQDxC32YFEZ3A9eOjYvoAIqELca08HG/TzWmwnc8L7dLJ7215U7boEf+SlpB5e1rWZC78OvznO7VsP9c4CH5gDae3mdv246Ij7YTsR+65cGFeb+W75EUB/k3ZHhV1DMXdRSXBh3zegy0vKiyM8A2oa48zuAgOSYOB+IFfCIc2pdylm+YoJ1NQYw9ag9+OINnJkvm0oSr5Wp1ji6XMgrT6lbLfxuOtOFccOl+7omuONo8BEWhPpre3p6XDPn8Ox7xy2hC7O97jVziBNENkfXECsfV8uTz52KoaQNB16yOmGQ6Q33Ntzn+zThlC2hH1QTnMKxS6Xq2DndLC/GozjuRFG5JwuEIBx7aDWLofbP5HeM27v25FGrn1/6KCEJex3JkxqZ+7d5DdNCV0CiWX7JxPe9O22kYRjXzOYHxex2Quj4bxh3KFei0RPX/yig9uZ8bCin8NY32CZOog3dTo4PBRkxL9+3rBx75jEgBX9IMZmdFPsIZX23PlCMTJ8vVh96NyyDeR5sXpsI+wB4bzy2snNJ96Wz7fwPDl7FBDq+1hcp5dXB8rPD093vFKTJEN9vpcpfenSvQ7nFevXxTVvVQeh+bNu8k50IKFr3682fHarMUWLI+qaqTVIAdHptf6gjKOVRhiDZ+jaBhduN56CyuKk0qOKR/0BYWzxlIYzPUnlqz8XSqwg8uB2xAgMLTV0jFKShxMgQXFxclO15HKFUSOgOz+x8/Xm4lqB0tLxe7WYxHamMwqFlzql3ISu/1dTzXGAmdZlaWCl4eiwHaftioQA5JePuDtxlJIhNcD/N6i7ovdpruVLrjR+1bIVgMydFQYiIDlVX26bu8660U+5DDcAAaGCXI3smsaAqNRcJoXYasSSErJZGQAIpYpHK1eNPNbdTRFyUXQQd1xqwN4XhWeFd7nhsLrHk1G4FCIdvEtASJLixWzNeKpnnSKyQcrZXoKjg3obLoW3DaXUSDSjW2jU22EV9Xq5eW3+SLVNc7qKVA/8CvVzPFmac4GglGxbHIDugloM0igaEq8JwJJaBfbID6liURDAfP3QffFzNLMVm+Z3Ix2wDfvg7+2WVnjBHgBlVA4imKLcF4WwTKtplThmUDdlLwM7om/U8UkIJLlYb1kcp6/j8aSQzSO6vbBVdFAocc1yfhgAUjQVa48KmZWLNB6rraNyOI/tDBa/hMiHq8AMCAOe2CO1EFtNKCTHk8lKDKOUTMbjMsQbwcXYMtGB5L22hQ6KJ+o1FAV1eBqt5EG3gy9UYN0RQOMKJOc2PGwTHVR7wu9SbBDHBuvudtFBCeeKTSrzZ1NAeWyJdoJyOO2Re8Cm1caTW7aASvsOl77OdZHuiNyLZeYAMvHuAwlIUYCIzKONpXScIJHQ15VPSW8PGF5hi2IzKR0nqPH9LRQPCyjsMdpASscJUqm7xWyhg+jRw3VTOk4AMoll7m4vW+hI3JFAQpITf0DplDgoL0GvkgrPxIVq8OAPCPIkpruzPc6FM9LE97hpb1p/QJQid7Ffbbt0WMYx4Y9qGGyQFFCqKHHPi22zqV0wvMeT3mvDDdXMAHU3iJ3fwhVLOCekEOuV9bcFdmFiTYUM268rLHG+S2Zfi4XW0qZAqrS7v5kMBEMiK8RqIyV5ZBGAULGg9MI//UKmWEbu6Yos47CeCrnlPI2AEERjamLooW8dro9Mzf82/Vn6u/rj50OYvb7OBGEy4LBEWkTOlW0hdhuxJHVMEgIEKqdHSsXm1b7tiXPTz8jsayC8T38G40j6fSx8fAjT8XgmzL7ehcHP9M9ggH89fR0LvVnkU5j8IYSI4A9FxlNh8D5Oj/2lTK6vSAvxrFlXEsDO9SUAIClVLGv1Y51zh9zNtDf7HHym//fe+/qZDF4Hk4+P8c/r4HPWm00Gk/H76+DPrCcQCvUiwidePln3ZDr+mEy/PiZfU/x734igIXewq4Xtq4VsMY6QkgBeBG3x39RMMEqetmt6Rmz/2TmDhb/4D+Fn+ing7703wMsVhNefH2E8/vP5+jGZ4f/v/RkLwrvym09BIISI9NQ/vUk6MiH/6DvSz0/38yxGtdCoZ2P55AL5WLbeWOTCL+/67lpigL93zPgaIb4wA8w+f/CPn4kwmGFCfGIh0nsnhJgM0njN+GMRoZdOT3qRwWSCfwZCCILc8KLz1z7NpWFn/+CYKpkZ+ZyNe1/CRPiYCV+zD2HQ+5y9T3ofwrjXi2BRMZlOehNMr6kw6/Xwbpjijwnvvd4M/0mP02lMIN4rdkA6Mey/dB6sKHB1d9F/zgWf0PUZiePh+fn5AQb+MRz+ckPhH/7hP4n/AxsmkGKGGV6rAAAAAElFTkSuQmCC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31763" y="-1989138"/>
            <a:ext cx="5715000" cy="414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146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62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2434" y="0"/>
            <a:ext cx="9905998" cy="1478570"/>
          </a:xfrm>
        </p:spPr>
        <p:txBody>
          <a:bodyPr/>
          <a:lstStyle/>
          <a:p>
            <a:r>
              <a:rPr lang="en-GB" dirty="0">
                <a:effectLst/>
              </a:rPr>
              <a:t>They loved to read, they loved to write</a:t>
            </a:r>
            <a:endParaRPr lang="en-GB" dirty="0"/>
          </a:p>
        </p:txBody>
      </p:sp>
      <p:pic>
        <p:nvPicPr>
          <p:cNvPr id="19458" name="Picture 2" descr="H:\Primary 4.20 Xmas Cards\4.20 Class Time\20160304_1410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93" y="1011498"/>
            <a:ext cx="3713654" cy="278524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H:\Primary 4.20 Xmas Cards\4.20 Class Time\20160304_1410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89" y="3667653"/>
            <a:ext cx="3838229" cy="287867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:\Primary 4.20 Xmas Cards\4.20 Class Time\20160304_1410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840" y="1696229"/>
            <a:ext cx="3783601" cy="283770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H:\Primary 4.20 Xmas Cards\4.20 Class Time\20160304_1414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242" y="1137622"/>
            <a:ext cx="4040128" cy="30300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:\Primary 4.20 Xmas Cards\4.20 Class Time\20160304_1414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307" y="4167718"/>
            <a:ext cx="4120466" cy="253824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88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/>
              </a:rPr>
              <a:t>They loved to draw and would rarely fight.</a:t>
            </a:r>
            <a:endParaRPr lang="en-GB" dirty="0"/>
          </a:p>
        </p:txBody>
      </p:sp>
      <p:pic>
        <p:nvPicPr>
          <p:cNvPr id="20482" name="Picture 2" descr="H:\Primary 4.20 Xmas Cards\4.20 Class Time\20160304_1423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12" y="2028770"/>
            <a:ext cx="5312961" cy="39847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483" name="Picture 3" descr="H:\Primary 4.20 Xmas Cards\4.20 Class Time\20160304_121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5563">
            <a:off x="6807865" y="4007398"/>
            <a:ext cx="3265047" cy="24487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484" name="Picture 4" descr="H:\Primary 4.20 Xmas Cards\4.20 Class Time\20160304_1211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7876">
            <a:off x="8181031" y="1588065"/>
            <a:ext cx="3541413" cy="26560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9004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/>
              </a:rPr>
              <a:t>They loved to sing, they loved to run</a:t>
            </a:r>
            <a:endParaRPr lang="en-GB" dirty="0"/>
          </a:p>
        </p:txBody>
      </p:sp>
      <p:pic>
        <p:nvPicPr>
          <p:cNvPr id="21506" name="Picture 2" descr="H:\Primary 4.20 Xmas Cards\4.20 Class Time\20151130_1145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4618">
            <a:off x="591908" y="2133874"/>
            <a:ext cx="4670776" cy="2627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H:\Primary 4.20 Xmas Cards\4.20 Class Time\20151207_1142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72014">
            <a:off x="7554512" y="2299873"/>
            <a:ext cx="5025887" cy="28270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:\Primary 4.20 Xmas Cards\4.20 Class Time\20151207_1143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69964">
            <a:off x="4424854" y="2790857"/>
            <a:ext cx="5121496" cy="28808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89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0148" y="0"/>
            <a:ext cx="9905998" cy="1478570"/>
          </a:xfrm>
        </p:spPr>
        <p:txBody>
          <a:bodyPr/>
          <a:lstStyle/>
          <a:p>
            <a:r>
              <a:rPr lang="en-GB" dirty="0">
                <a:effectLst/>
              </a:rPr>
              <a:t>They loved to make, and have lots of fun.</a:t>
            </a:r>
            <a:endParaRPr lang="en-GB" dirty="0"/>
          </a:p>
        </p:txBody>
      </p:sp>
      <p:pic>
        <p:nvPicPr>
          <p:cNvPr id="2050" name="Picture 2" descr="H:\Primary 4.20 Xmas Cards\4.20 Class Time\20160210_1229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5435">
            <a:off x="6575269" y="1074424"/>
            <a:ext cx="5469274" cy="30764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Primary 4.20 Xmas Cards\4.20 Class Time\Bridges 4.20\20151029_1358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21" y="3164551"/>
            <a:ext cx="6397966" cy="35988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Primary 4.20 Xmas Cards\4.20 Class Time\20151211_1208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0720">
            <a:off x="121226" y="1152151"/>
            <a:ext cx="5454503" cy="30681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54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964" y="544946"/>
            <a:ext cx="9905998" cy="1478570"/>
          </a:xfrm>
        </p:spPr>
        <p:txBody>
          <a:bodyPr/>
          <a:lstStyle/>
          <a:p>
            <a:r>
              <a:rPr lang="en-GB" dirty="0">
                <a:effectLst/>
              </a:rPr>
              <a:t>Their lovely school had so much stuff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832" y="1812758"/>
            <a:ext cx="8610600" cy="4305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08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/>
              </a:rPr>
              <a:t>To help make learning challenging and tough.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6999" y="1480861"/>
            <a:ext cx="4989131" cy="39392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06775">
            <a:off x="889622" y="2529786"/>
            <a:ext cx="4618417" cy="29419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867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97ECCC31-8429-4523-BE8D-8F09B7A4D4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937</TotalTime>
  <Words>616</Words>
  <Application>Microsoft Office PowerPoint</Application>
  <PresentationFormat>Custom</PresentationFormat>
  <Paragraphs>39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Circuit</vt:lpstr>
      <vt:lpstr>Our digital learning  fairy-tale</vt:lpstr>
      <vt:lpstr>Once upon a time in a fantastic school called Mearns, there was a hardworking class of primary four pupils.</vt:lpstr>
      <vt:lpstr>These enthusiastic, young boys and girls loved, more than anything, to learn.</vt:lpstr>
      <vt:lpstr>They loved to read, they loved to write</vt:lpstr>
      <vt:lpstr>They loved to draw and would rarely fight.</vt:lpstr>
      <vt:lpstr>They loved to sing, they loved to run</vt:lpstr>
      <vt:lpstr>They loved to make, and have lots of fun.</vt:lpstr>
      <vt:lpstr>Their lovely school had so much stuff</vt:lpstr>
      <vt:lpstr>To help make learning challenging and tough.</vt:lpstr>
      <vt:lpstr>The boys and girls knew that they were very lucky.</vt:lpstr>
      <vt:lpstr>They had so many great resources that others in the world might not.</vt:lpstr>
      <vt:lpstr>One day, a young boy from a far, far, far away land came to visit the primary four class.</vt:lpstr>
      <vt:lpstr>The boy was truly amazed at all the digital technology the boys and girls had access to.</vt:lpstr>
      <vt:lpstr>The boys and girls decided that they would show the young boy how they benefited from digital learning.</vt:lpstr>
      <vt:lpstr>First they showed him the incredible ICT suites, filled with so many fantastic computers.</vt:lpstr>
      <vt:lpstr>They explained to the boy what they used these computers for.</vt:lpstr>
      <vt:lpstr>‘’We learn computer skills such as typing or how to use software like Microsoft Office,’’ said one of the girls. </vt:lpstr>
      <vt:lpstr>‘’We also use interactive games to make our learning fun,’’ explained another.</vt:lpstr>
      <vt:lpstr>Then they showed the boy the huge smartboard in their classroom.</vt:lpstr>
      <vt:lpstr>‘’Our teacher uses this to make our learning interesting, engaging and interactive,’’ explained a boy in the class.</vt:lpstr>
      <vt:lpstr>‘’We can access the internet, watch videos about our topics, and interactively learn using the touch screen,” added another boy.</vt:lpstr>
      <vt:lpstr>The young boy was amazed and stood with his mouth open.</vt:lpstr>
      <vt:lpstr>Next the children decided to show the boy the incredible iPads, the school had recently purchased for them.</vt:lpstr>
      <vt:lpstr>‘’We use these iPads in our classroom. We can learn through interactive apps,” said a boy who had just squeezed to the front.</vt:lpstr>
      <vt:lpstr>‘’We practice our maths or can learn a new language. We can take notes, photos, videos or recordings, and learn how to edit them’’.</vt:lpstr>
      <vt:lpstr>‘’There are endless opportunities for these little, flat computers to enhance our learning’’.</vt:lpstr>
      <vt:lpstr>The young boy could not believe his little eyes.</vt:lpstr>
      <vt:lpstr>After that the class decided to show the young boy the Nintendos.</vt:lpstr>
      <vt:lpstr>‘’We use these to practice our multiplication tables and more,” murmured a quiet girl in the corner.</vt:lpstr>
      <vt:lpstr>Following that, they continued with the stop-watches and heart-rate monitors. “What are these for?’’ asked the young boy.</vt:lpstr>
      <vt:lpstr>‘’We use these to help us learn about the human body, and to time ourselves,’’ replied one of the girls.</vt:lpstr>
      <vt:lpstr>The boy was frozen to the floor in amazement. He was so impressed.</vt:lpstr>
      <vt:lpstr>Finally, the boys and girls tried to explain to the young boy all about the incredible software they used each and every day.</vt:lpstr>
      <vt:lpstr>‘’We use digital technology when we arrive in the morning, to order our lunches’’</vt:lpstr>
      <vt:lpstr>‘’We are starting to create a blog, to keep a digital record of our learning’’</vt:lpstr>
      <vt:lpstr>‘’…..and so much more’’</vt:lpstr>
      <vt:lpstr>The young boy was speechless. He had enjoyed his visit very much.</vt:lpstr>
      <vt:lpstr>The primary four boys and girls had truly opened his eyes to all the incredible benefits of digital learning.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digital learning fairy-tale</dc:title>
  <dc:creator>Brian McCarthy</dc:creator>
  <cp:lastModifiedBy>Brian McCarthy</cp:lastModifiedBy>
  <cp:revision>31</cp:revision>
  <dcterms:created xsi:type="dcterms:W3CDTF">2016-02-28T20:04:55Z</dcterms:created>
  <dcterms:modified xsi:type="dcterms:W3CDTF">2016-03-10T15:18:24Z</dcterms:modified>
</cp:coreProperties>
</file>