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McCarthy" initials="B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9300-852D-4739-8BF0-E5FAE8D61E9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B338-FABB-426F-AFDA-EC67A821C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4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9300-852D-4739-8BF0-E5FAE8D61E9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B338-FABB-426F-AFDA-EC67A821C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9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9300-852D-4739-8BF0-E5FAE8D61E9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B338-FABB-426F-AFDA-EC67A821C95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615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9300-852D-4739-8BF0-E5FAE8D61E9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B338-FABB-426F-AFDA-EC67A821C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469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9300-852D-4739-8BF0-E5FAE8D61E9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B338-FABB-426F-AFDA-EC67A821C95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830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9300-852D-4739-8BF0-E5FAE8D61E9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B338-FABB-426F-AFDA-EC67A821C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41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9300-852D-4739-8BF0-E5FAE8D61E9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B338-FABB-426F-AFDA-EC67A821C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086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9300-852D-4739-8BF0-E5FAE8D61E9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B338-FABB-426F-AFDA-EC67A821C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44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9300-852D-4739-8BF0-E5FAE8D61E9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B338-FABB-426F-AFDA-EC67A821C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6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9300-852D-4739-8BF0-E5FAE8D61E9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B338-FABB-426F-AFDA-EC67A821C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25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9300-852D-4739-8BF0-E5FAE8D61E9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B338-FABB-426F-AFDA-EC67A821C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8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9300-852D-4739-8BF0-E5FAE8D61E9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B338-FABB-426F-AFDA-EC67A821C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27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9300-852D-4739-8BF0-E5FAE8D61E9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B338-FABB-426F-AFDA-EC67A821C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70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9300-852D-4739-8BF0-E5FAE8D61E9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B338-FABB-426F-AFDA-EC67A821C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3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9300-852D-4739-8BF0-E5FAE8D61E9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B338-FABB-426F-AFDA-EC67A821C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9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9300-852D-4739-8BF0-E5FAE8D61E9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B338-FABB-426F-AFDA-EC67A821C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4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49300-852D-4739-8BF0-E5FAE8D61E91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8CB338-FABB-426F-AFDA-EC67A821C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9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Fairtrade Trip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01.03.16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08" y="227959"/>
            <a:ext cx="4790157" cy="2985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1" y="3388423"/>
            <a:ext cx="2932872" cy="32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3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21" y="251791"/>
            <a:ext cx="8596668" cy="1320800"/>
          </a:xfrm>
        </p:spPr>
        <p:txBody>
          <a:bodyPr/>
          <a:lstStyle/>
          <a:p>
            <a:r>
              <a:rPr lang="en-GB" dirty="0"/>
              <a:t>We attended a Fairtrade event with other schools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08" y="1930400"/>
            <a:ext cx="7607975" cy="4279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420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46" y="225287"/>
            <a:ext cx="9041653" cy="1320800"/>
          </a:xfrm>
        </p:spPr>
        <p:txBody>
          <a:bodyPr/>
          <a:lstStyle/>
          <a:p>
            <a:r>
              <a:rPr lang="en-GB" dirty="0"/>
              <a:t>We got to meet and chat with the Minister of Europe and International Development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00">
            <a:off x="677334" y="1789527"/>
            <a:ext cx="8056294" cy="4530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342782" y="1824383"/>
            <a:ext cx="26769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Kristen ITC" panose="03050502040202030202" pitchFamily="66" charset="0"/>
              </a:rPr>
              <a:t>Who told us that he is a past pupil of Mearns Primary!!!</a:t>
            </a:r>
          </a:p>
        </p:txBody>
      </p:sp>
    </p:spTree>
    <p:extLst>
      <p:ext uri="{BB962C8B-B14F-4D97-AF65-F5344CB8AC3E}">
        <p14:creationId xmlns:p14="http://schemas.microsoft.com/office/powerpoint/2010/main" val="325333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14" y="185531"/>
            <a:ext cx="8596668" cy="1320800"/>
          </a:xfrm>
        </p:spPr>
        <p:txBody>
          <a:bodyPr/>
          <a:lstStyle/>
          <a:p>
            <a:r>
              <a:rPr lang="en-GB" dirty="0"/>
              <a:t>We listened to some very interesting guest speakers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4" y="2093843"/>
            <a:ext cx="6100172" cy="3431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88" y="2743201"/>
            <a:ext cx="6278585" cy="3531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13182" y="5936974"/>
            <a:ext cx="3339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Humza </a:t>
            </a:r>
            <a:r>
              <a:rPr lang="en-GB" sz="3200" dirty="0" err="1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Yousaf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7805" y="1506331"/>
            <a:ext cx="3339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Pamela, from </a:t>
            </a:r>
          </a:p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Mauritius</a:t>
            </a:r>
          </a:p>
        </p:txBody>
      </p:sp>
    </p:spTree>
    <p:extLst>
      <p:ext uri="{BB962C8B-B14F-4D97-AF65-F5344CB8AC3E}">
        <p14:creationId xmlns:p14="http://schemas.microsoft.com/office/powerpoint/2010/main" val="352210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60" y="9276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Pamela started working in a textile family at the age of 15, working from 7.00 in the morning often until 11.00 at night, 7 days a week!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787">
            <a:off x="719899" y="2099361"/>
            <a:ext cx="7949451" cy="4471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823428" y="1413565"/>
            <a:ext cx="347402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Then she started </a:t>
            </a:r>
          </a:p>
          <a:p>
            <a:r>
              <a:rPr lang="en-GB" sz="2400" dirty="0">
                <a:solidFill>
                  <a:srgbClr val="002060"/>
                </a:solidFill>
              </a:rPr>
              <a:t>working for a Fairtrade </a:t>
            </a:r>
          </a:p>
          <a:p>
            <a:r>
              <a:rPr lang="en-GB" sz="2400" dirty="0">
                <a:solidFill>
                  <a:srgbClr val="002060"/>
                </a:solidFill>
              </a:rPr>
              <a:t>company and her life </a:t>
            </a:r>
          </a:p>
          <a:p>
            <a:r>
              <a:rPr lang="en-GB" sz="2400" dirty="0">
                <a:solidFill>
                  <a:srgbClr val="002060"/>
                </a:solidFill>
              </a:rPr>
              <a:t>has improved in many </a:t>
            </a:r>
          </a:p>
          <a:p>
            <a:r>
              <a:rPr lang="en-GB" sz="2400" dirty="0">
                <a:solidFill>
                  <a:srgbClr val="002060"/>
                </a:solidFill>
              </a:rPr>
              <a:t>ways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Can you think of any </a:t>
            </a:r>
          </a:p>
          <a:p>
            <a:r>
              <a:rPr lang="en-GB" sz="2400" dirty="0">
                <a:solidFill>
                  <a:srgbClr val="002060"/>
                </a:solidFill>
              </a:rPr>
              <a:t>ways in which Pamela’s</a:t>
            </a:r>
          </a:p>
          <a:p>
            <a:r>
              <a:rPr lang="en-GB" sz="2400" dirty="0">
                <a:solidFill>
                  <a:srgbClr val="002060"/>
                </a:solidFill>
              </a:rPr>
              <a:t>life might have </a:t>
            </a:r>
          </a:p>
          <a:p>
            <a:r>
              <a:rPr lang="en-GB" sz="2400" dirty="0">
                <a:solidFill>
                  <a:srgbClr val="002060"/>
                </a:solidFill>
              </a:rPr>
              <a:t>improved because of </a:t>
            </a:r>
          </a:p>
          <a:p>
            <a:r>
              <a:rPr lang="en-GB" sz="2400" dirty="0">
                <a:solidFill>
                  <a:srgbClr val="002060"/>
                </a:solidFill>
              </a:rPr>
              <a:t>Fairtrade?</a:t>
            </a:r>
          </a:p>
        </p:txBody>
      </p:sp>
    </p:spTree>
    <p:extLst>
      <p:ext uri="{BB962C8B-B14F-4D97-AF65-F5344CB8AC3E}">
        <p14:creationId xmlns:p14="http://schemas.microsoft.com/office/powerpoint/2010/main" val="36086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80" y="453965"/>
            <a:ext cx="6288414" cy="1320800"/>
          </a:xfrm>
        </p:spPr>
        <p:txBody>
          <a:bodyPr/>
          <a:lstStyle/>
          <a:p>
            <a:r>
              <a:rPr lang="en-GB" dirty="0"/>
              <a:t>We took part in activities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1" y="1603996"/>
            <a:ext cx="5983233" cy="3365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083">
            <a:off x="6264508" y="583359"/>
            <a:ext cx="5632174" cy="3168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820">
            <a:off x="4660349" y="3482399"/>
            <a:ext cx="5477564" cy="3081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527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79" y="4920490"/>
            <a:ext cx="4662912" cy="1320800"/>
          </a:xfrm>
        </p:spPr>
        <p:txBody>
          <a:bodyPr/>
          <a:lstStyle/>
          <a:p>
            <a:r>
              <a:rPr lang="en-GB" dirty="0"/>
              <a:t>We discussed fair trade issues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" y="464309"/>
            <a:ext cx="6501541" cy="3657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40" y="2584173"/>
            <a:ext cx="6742412" cy="3792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381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2" y="278123"/>
            <a:ext cx="5299397" cy="1320800"/>
          </a:xfrm>
        </p:spPr>
        <p:txBody>
          <a:bodyPr/>
          <a:lstStyle/>
          <a:p>
            <a:r>
              <a:rPr lang="en-GB" dirty="0"/>
              <a:t>We shared our ideas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5" y="1069924"/>
            <a:ext cx="6900332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97" y="3454399"/>
            <a:ext cx="5760279" cy="32401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66" y="278123"/>
            <a:ext cx="6387547" cy="35929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97969" y="5373756"/>
            <a:ext cx="529939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What could we all do to help spread awareness of Fairtrade?</a:t>
            </a:r>
          </a:p>
        </p:txBody>
      </p:sp>
    </p:spTree>
    <p:extLst>
      <p:ext uri="{BB962C8B-B14F-4D97-AF65-F5344CB8AC3E}">
        <p14:creationId xmlns:p14="http://schemas.microsoft.com/office/powerpoint/2010/main" val="881252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141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Facet</vt:lpstr>
      <vt:lpstr>Fairtrade Trip</vt:lpstr>
      <vt:lpstr>We attended a Fairtrade event with other schools</vt:lpstr>
      <vt:lpstr>We got to meet and chat with the Minister of Europe and International Development </vt:lpstr>
      <vt:lpstr>We listened to some very interesting guest speakers</vt:lpstr>
      <vt:lpstr>Pamela started working in a textile family at the age of 15, working from 7.00 in the morning often until 11.00 at night, 7 days a week!</vt:lpstr>
      <vt:lpstr>We took part in activities</vt:lpstr>
      <vt:lpstr>We discussed fair trade issues</vt:lpstr>
      <vt:lpstr>We shared our ideas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McCarthy</dc:creator>
  <cp:lastModifiedBy>Karen Cumming</cp:lastModifiedBy>
  <cp:revision>5</cp:revision>
  <dcterms:created xsi:type="dcterms:W3CDTF">2016-03-01T21:15:40Z</dcterms:created>
  <dcterms:modified xsi:type="dcterms:W3CDTF">2016-03-02T08:43:19Z</dcterms:modified>
</cp:coreProperties>
</file>