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62" r:id="rId4"/>
    <p:sldId id="264" r:id="rId5"/>
    <p:sldId id="265" r:id="rId6"/>
    <p:sldId id="266" r:id="rId7"/>
    <p:sldId id="268" r:id="rId8"/>
    <p:sldId id="269" r:id="rId9"/>
    <p:sldId id="270" r:id="rId10"/>
    <p:sldId id="271" r:id="rId11"/>
    <p:sldId id="272" r:id="rId12"/>
    <p:sldId id="263" r:id="rId13"/>
    <p:sldId id="257" r:id="rId14"/>
    <p:sldId id="258" r:id="rId15"/>
    <p:sldId id="259" r:id="rId16"/>
    <p:sldId id="260" r:id="rId17"/>
    <p:sldId id="26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70E0B1-E33E-42C1-8BD4-F31B3AA153BC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BDAE1484-30D6-47FB-8A67-FA13349D4B8D}">
      <dgm:prSet phldrT="[Text]"/>
      <dgm:spPr/>
      <dgm:t>
        <a:bodyPr/>
        <a:lstStyle/>
        <a:p>
          <a:r>
            <a:rPr lang="en-GB" dirty="0" smtClean="0"/>
            <a:t>Amelia P3.9 pictured with her Brownie Promise Badge</a:t>
          </a:r>
          <a:endParaRPr lang="en-GB" dirty="0"/>
        </a:p>
      </dgm:t>
    </dgm:pt>
    <dgm:pt modelId="{41283090-2367-42D7-BBDB-C85575212717}" type="parTrans" cxnId="{FFA28A2C-DCA7-4252-BDF0-06E28D078BEB}">
      <dgm:prSet/>
      <dgm:spPr/>
      <dgm:t>
        <a:bodyPr/>
        <a:lstStyle/>
        <a:p>
          <a:endParaRPr lang="en-GB"/>
        </a:p>
      </dgm:t>
    </dgm:pt>
    <dgm:pt modelId="{B2216C94-0604-4887-80BA-D4B9D7CD00F6}" type="sibTrans" cxnId="{FFA28A2C-DCA7-4252-BDF0-06E28D078BEB}">
      <dgm:prSet/>
      <dgm:spPr/>
      <dgm:t>
        <a:bodyPr/>
        <a:lstStyle/>
        <a:p>
          <a:endParaRPr lang="en-GB"/>
        </a:p>
      </dgm:t>
    </dgm:pt>
    <dgm:pt modelId="{11A19CEA-B6D4-4FAA-912E-D9FDEF8B723A}" type="pres">
      <dgm:prSet presAssocID="{DC70E0B1-E33E-42C1-8BD4-F31B3AA153BC}" presName="Name0" presStyleCnt="0">
        <dgm:presLayoutVars>
          <dgm:chMax/>
          <dgm:chPref/>
          <dgm:dir/>
        </dgm:presLayoutVars>
      </dgm:prSet>
      <dgm:spPr/>
    </dgm:pt>
    <dgm:pt modelId="{9F2A8AB7-FC74-4569-B970-0303FAB99786}" type="pres">
      <dgm:prSet presAssocID="{BDAE1484-30D6-47FB-8A67-FA13349D4B8D}" presName="composite" presStyleCnt="0"/>
      <dgm:spPr/>
    </dgm:pt>
    <dgm:pt modelId="{7108CEF9-D2B9-4618-9F89-8039AB0BAA1F}" type="pres">
      <dgm:prSet presAssocID="{BDAE1484-30D6-47FB-8A67-FA13349D4B8D}" presName="Accent" presStyleLbl="alignNode1" presStyleIdx="0" presStyleCnt="1">
        <dgm:presLayoutVars>
          <dgm:chMax val="0"/>
          <dgm:chPref val="0"/>
        </dgm:presLayoutVars>
      </dgm:prSet>
      <dgm:spPr/>
    </dgm:pt>
    <dgm:pt modelId="{4F447CB1-EDC9-40B5-8F95-D422FA3D3272}" type="pres">
      <dgm:prSet presAssocID="{BDAE1484-30D6-47FB-8A67-FA13349D4B8D}" presName="Image" presStyleLbl="bgImgPlace1" presStyleIdx="0" presStyleCnt="1" custScaleX="186371" custScaleY="181687" custLinFactNeighborX="20826" custLinFactNeighborY="-14294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9BE94C39-AC52-4DEF-A4C9-C2147538A40E}" type="pres">
      <dgm:prSet presAssocID="{BDAE1484-30D6-47FB-8A67-FA13349D4B8D}" presName="Parent" presStyleLbl="fgAccFollowNode1" presStyleIdx="0" presStyleCnt="1" custScaleX="223324" custScaleY="76834" custLinFactNeighborX="34468" custLinFactNeighborY="965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B2666D8-BEBA-4540-AB23-E86D89E5F06E}" type="pres">
      <dgm:prSet presAssocID="{BDAE1484-30D6-47FB-8A67-FA13349D4B8D}" presName="Space" presStyleCnt="0">
        <dgm:presLayoutVars>
          <dgm:chMax val="0"/>
          <dgm:chPref val="0"/>
        </dgm:presLayoutVars>
      </dgm:prSet>
      <dgm:spPr/>
    </dgm:pt>
  </dgm:ptLst>
  <dgm:cxnLst>
    <dgm:cxn modelId="{24682DC9-BE9F-4F48-9A13-8EE30E6DF0DC}" type="presOf" srcId="{BDAE1484-30D6-47FB-8A67-FA13349D4B8D}" destId="{9BE94C39-AC52-4DEF-A4C9-C2147538A40E}" srcOrd="0" destOrd="0" presId="urn:microsoft.com/office/officeart/2008/layout/AlternatingPictureCircles"/>
    <dgm:cxn modelId="{5F9E329C-AC24-47C5-84E5-7E1F1C102D4E}" type="presOf" srcId="{DC70E0B1-E33E-42C1-8BD4-F31B3AA153BC}" destId="{11A19CEA-B6D4-4FAA-912E-D9FDEF8B723A}" srcOrd="0" destOrd="0" presId="urn:microsoft.com/office/officeart/2008/layout/AlternatingPictureCircles"/>
    <dgm:cxn modelId="{FFA28A2C-DCA7-4252-BDF0-06E28D078BEB}" srcId="{DC70E0B1-E33E-42C1-8BD4-F31B3AA153BC}" destId="{BDAE1484-30D6-47FB-8A67-FA13349D4B8D}" srcOrd="0" destOrd="0" parTransId="{41283090-2367-42D7-BBDB-C85575212717}" sibTransId="{B2216C94-0604-4887-80BA-D4B9D7CD00F6}"/>
    <dgm:cxn modelId="{1419A6A1-8BD1-404C-8188-FF7644B59357}" type="presParOf" srcId="{11A19CEA-B6D4-4FAA-912E-D9FDEF8B723A}" destId="{9F2A8AB7-FC74-4569-B970-0303FAB99786}" srcOrd="0" destOrd="0" presId="urn:microsoft.com/office/officeart/2008/layout/AlternatingPictureCircles"/>
    <dgm:cxn modelId="{5493EE7B-C9FB-4D67-972D-2C5A491B286B}" type="presParOf" srcId="{9F2A8AB7-FC74-4569-B970-0303FAB99786}" destId="{7108CEF9-D2B9-4618-9F89-8039AB0BAA1F}" srcOrd="0" destOrd="0" presId="urn:microsoft.com/office/officeart/2008/layout/AlternatingPictureCircles"/>
    <dgm:cxn modelId="{B9711C97-738E-463D-8CB4-1F6EB75F1285}" type="presParOf" srcId="{9F2A8AB7-FC74-4569-B970-0303FAB99786}" destId="{4F447CB1-EDC9-40B5-8F95-D422FA3D3272}" srcOrd="1" destOrd="0" presId="urn:microsoft.com/office/officeart/2008/layout/AlternatingPictureCircles"/>
    <dgm:cxn modelId="{39C02893-A8FC-4BDD-95AF-C913135281DB}" type="presParOf" srcId="{9F2A8AB7-FC74-4569-B970-0303FAB99786}" destId="{9BE94C39-AC52-4DEF-A4C9-C2147538A40E}" srcOrd="2" destOrd="0" presId="urn:microsoft.com/office/officeart/2008/layout/AlternatingPictureCircles"/>
    <dgm:cxn modelId="{BF8E64E2-8D7B-4514-B6A8-B063376B568D}" type="presParOf" srcId="{9F2A8AB7-FC74-4569-B970-0303FAB99786}" destId="{9B2666D8-BEBA-4540-AB23-E86D89E5F06E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4D4479B-7720-4D52-9FDA-F6B089A57D58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A380E3BB-5F27-433A-A54B-A048602AB9E0}">
      <dgm:prSet phldrT="[Text]" custT="1"/>
      <dgm:spPr/>
      <dgm:t>
        <a:bodyPr/>
        <a:lstStyle/>
        <a:p>
          <a:r>
            <a:rPr lang="en-GB" sz="2400" dirty="0" smtClean="0"/>
            <a:t>Esther P7.26 who recently took part in the West District Long Course Event and won a gold and </a:t>
          </a:r>
          <a:r>
            <a:rPr lang="en-GB" sz="2400" smtClean="0"/>
            <a:t>bronze medal </a:t>
          </a:r>
          <a:endParaRPr lang="en-GB" sz="2400" dirty="0"/>
        </a:p>
      </dgm:t>
    </dgm:pt>
    <dgm:pt modelId="{B5B6E6FE-AF54-4191-AA48-186C55874521}" type="parTrans" cxnId="{B98AFBD1-014F-4D60-824C-77A57D549179}">
      <dgm:prSet/>
      <dgm:spPr/>
      <dgm:t>
        <a:bodyPr/>
        <a:lstStyle/>
        <a:p>
          <a:endParaRPr lang="en-GB"/>
        </a:p>
      </dgm:t>
    </dgm:pt>
    <dgm:pt modelId="{D73C06AF-7738-4601-9400-11FF83E3F771}" type="sibTrans" cxnId="{B98AFBD1-014F-4D60-824C-77A57D549179}">
      <dgm:prSet/>
      <dgm:spPr/>
      <dgm:t>
        <a:bodyPr/>
        <a:lstStyle/>
        <a:p>
          <a:endParaRPr lang="en-GB"/>
        </a:p>
      </dgm:t>
    </dgm:pt>
    <dgm:pt modelId="{CBBDE51E-68E8-4E12-9420-1DF3A1239C3B}" type="pres">
      <dgm:prSet presAssocID="{94D4479B-7720-4D52-9FDA-F6B089A57D58}" presName="Name0" presStyleCnt="0">
        <dgm:presLayoutVars>
          <dgm:dir/>
          <dgm:resizeHandles val="exact"/>
        </dgm:presLayoutVars>
      </dgm:prSet>
      <dgm:spPr/>
    </dgm:pt>
    <dgm:pt modelId="{0041D103-088B-4E09-B511-5004FBD54EB6}" type="pres">
      <dgm:prSet presAssocID="{A380E3BB-5F27-433A-A54B-A048602AB9E0}" presName="composite" presStyleCnt="0"/>
      <dgm:spPr/>
    </dgm:pt>
    <dgm:pt modelId="{DECB1E46-719A-4F65-BE49-748284E80EDC}" type="pres">
      <dgm:prSet presAssocID="{A380E3BB-5F27-433A-A54B-A048602AB9E0}" presName="rect1" presStyleLbl="bgImgPlace1" presStyleIdx="0" presStyleCnt="1" custScaleX="91875" custScaleY="91584" custLinFactNeighborX="2848" custLinFactNeighborY="5896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4F4B2F41-00EC-43F9-AC27-4E6B645E1DD4}" type="pres">
      <dgm:prSet presAssocID="{A380E3BB-5F27-433A-A54B-A048602AB9E0}" presName="wedgeRectCallout1" presStyleLbl="node1" presStyleIdx="0" presStyleCnt="1" custScaleX="94096" custScaleY="70746" custLinFactNeighborX="-5968" custLinFactNeighborY="-5071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532DE3D-4ECD-4193-B0A3-DE7DFA3AD17C}" type="presOf" srcId="{A380E3BB-5F27-433A-A54B-A048602AB9E0}" destId="{4F4B2F41-00EC-43F9-AC27-4E6B645E1DD4}" srcOrd="0" destOrd="0" presId="urn:microsoft.com/office/officeart/2008/layout/BendingPictureCaptionList"/>
    <dgm:cxn modelId="{B98AFBD1-014F-4D60-824C-77A57D549179}" srcId="{94D4479B-7720-4D52-9FDA-F6B089A57D58}" destId="{A380E3BB-5F27-433A-A54B-A048602AB9E0}" srcOrd="0" destOrd="0" parTransId="{B5B6E6FE-AF54-4191-AA48-186C55874521}" sibTransId="{D73C06AF-7738-4601-9400-11FF83E3F771}"/>
    <dgm:cxn modelId="{A22E760E-FC0B-4127-97D1-9842CAB80589}" type="presOf" srcId="{94D4479B-7720-4D52-9FDA-F6B089A57D58}" destId="{CBBDE51E-68E8-4E12-9420-1DF3A1239C3B}" srcOrd="0" destOrd="0" presId="urn:microsoft.com/office/officeart/2008/layout/BendingPictureCaptionList"/>
    <dgm:cxn modelId="{54EDB74A-5DB6-4902-AA8C-9CCBE7E994B7}" type="presParOf" srcId="{CBBDE51E-68E8-4E12-9420-1DF3A1239C3B}" destId="{0041D103-088B-4E09-B511-5004FBD54EB6}" srcOrd="0" destOrd="0" presId="urn:microsoft.com/office/officeart/2008/layout/BendingPictureCaptionList"/>
    <dgm:cxn modelId="{BFF74F96-5A5B-4912-BE83-5142549EDFFF}" type="presParOf" srcId="{0041D103-088B-4E09-B511-5004FBD54EB6}" destId="{DECB1E46-719A-4F65-BE49-748284E80EDC}" srcOrd="0" destOrd="0" presId="urn:microsoft.com/office/officeart/2008/layout/BendingPictureCaptionList"/>
    <dgm:cxn modelId="{0723D58C-592D-4D97-BC07-3EA8FF1AAC3B}" type="presParOf" srcId="{0041D103-088B-4E09-B511-5004FBD54EB6}" destId="{4F4B2F41-00EC-43F9-AC27-4E6B645E1DD4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39EC867-0D2A-423A-AFD6-229DA783DBFD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F530A9BE-B776-4DA3-A7D9-FDF9E2E2CBBE}">
      <dgm:prSet phldrT="[Text]"/>
      <dgm:spPr/>
      <dgm:t>
        <a:bodyPr/>
        <a:lstStyle/>
        <a:p>
          <a:r>
            <a:rPr lang="en-GB" dirty="0" smtClean="0"/>
            <a:t>Amelia P3.9 pictured with her medal for dancing</a:t>
          </a:r>
          <a:endParaRPr lang="en-GB" dirty="0"/>
        </a:p>
      </dgm:t>
    </dgm:pt>
    <dgm:pt modelId="{968EF119-9E22-435C-8C9D-DD71199899A8}" type="parTrans" cxnId="{FAEFAC93-8E67-4126-A2BA-6D0DCE0A799B}">
      <dgm:prSet/>
      <dgm:spPr/>
      <dgm:t>
        <a:bodyPr/>
        <a:lstStyle/>
        <a:p>
          <a:endParaRPr lang="en-GB"/>
        </a:p>
      </dgm:t>
    </dgm:pt>
    <dgm:pt modelId="{3A908B05-DF91-4F7A-83C4-F00DCFB796DD}" type="sibTrans" cxnId="{FAEFAC93-8E67-4126-A2BA-6D0DCE0A799B}">
      <dgm:prSet/>
      <dgm:spPr/>
      <dgm:t>
        <a:bodyPr/>
        <a:lstStyle/>
        <a:p>
          <a:endParaRPr lang="en-GB"/>
        </a:p>
      </dgm:t>
    </dgm:pt>
    <dgm:pt modelId="{13367A03-E251-4EF5-AABE-BB1F7EABE45E}" type="pres">
      <dgm:prSet presAssocID="{E39EC867-0D2A-423A-AFD6-229DA783DBFD}" presName="Name0" presStyleCnt="0">
        <dgm:presLayoutVars>
          <dgm:dir/>
          <dgm:resizeHandles val="exact"/>
        </dgm:presLayoutVars>
      </dgm:prSet>
      <dgm:spPr/>
    </dgm:pt>
    <dgm:pt modelId="{5AE43359-F393-43B6-BF34-95AC52524367}" type="pres">
      <dgm:prSet presAssocID="{F530A9BE-B776-4DA3-A7D9-FDF9E2E2CBBE}" presName="composite" presStyleCnt="0"/>
      <dgm:spPr/>
    </dgm:pt>
    <dgm:pt modelId="{3CD366A0-383B-484C-9AC1-8FC0D39D7E4A}" type="pres">
      <dgm:prSet presAssocID="{F530A9BE-B776-4DA3-A7D9-FDF9E2E2CBBE}" presName="rect1" presStyleLbl="bgImgPlace1" presStyleIdx="0" presStyleCnt="1" custScaleX="120439" custScaleY="12252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extLst>
        <a:ext uri="{E40237B7-FDA0-4F09-8148-C483321AD2D9}">
          <dgm14:cNvPr xmlns:dgm14="http://schemas.microsoft.com/office/drawing/2010/diagram" id="0" name="" descr="H:\Achievement Board\2016-02-08\011.JPG"/>
        </a:ext>
      </dgm:extLst>
    </dgm:pt>
    <dgm:pt modelId="{A1F83236-3C6D-4739-9175-F36E7F2CD765}" type="pres">
      <dgm:prSet presAssocID="{F530A9BE-B776-4DA3-A7D9-FDF9E2E2CBBE}" presName="wedgeRectCallout1" presStyleLbl="node1" presStyleIdx="0" presStyleCnt="1" custScaleX="98145" custScaleY="74684" custLinFactNeighborX="-24999" custLinFactNeighborY="1822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AEFAC93-8E67-4126-A2BA-6D0DCE0A799B}" srcId="{E39EC867-0D2A-423A-AFD6-229DA783DBFD}" destId="{F530A9BE-B776-4DA3-A7D9-FDF9E2E2CBBE}" srcOrd="0" destOrd="0" parTransId="{968EF119-9E22-435C-8C9D-DD71199899A8}" sibTransId="{3A908B05-DF91-4F7A-83C4-F00DCFB796DD}"/>
    <dgm:cxn modelId="{B5AEF966-7D6B-4840-B0BF-24169C7D0A41}" type="presOf" srcId="{E39EC867-0D2A-423A-AFD6-229DA783DBFD}" destId="{13367A03-E251-4EF5-AABE-BB1F7EABE45E}" srcOrd="0" destOrd="0" presId="urn:microsoft.com/office/officeart/2008/layout/BendingPictureCaptionList"/>
    <dgm:cxn modelId="{BD370B68-10FF-465D-B556-47145163306D}" type="presOf" srcId="{F530A9BE-B776-4DA3-A7D9-FDF9E2E2CBBE}" destId="{A1F83236-3C6D-4739-9175-F36E7F2CD765}" srcOrd="0" destOrd="0" presId="urn:microsoft.com/office/officeart/2008/layout/BendingPictureCaptionList"/>
    <dgm:cxn modelId="{CC402183-9169-493F-9D68-1959C0BC1E1E}" type="presParOf" srcId="{13367A03-E251-4EF5-AABE-BB1F7EABE45E}" destId="{5AE43359-F393-43B6-BF34-95AC52524367}" srcOrd="0" destOrd="0" presId="urn:microsoft.com/office/officeart/2008/layout/BendingPictureCaptionList"/>
    <dgm:cxn modelId="{3FBEC024-C1EB-4522-A95B-3CDC20447F4F}" type="presParOf" srcId="{5AE43359-F393-43B6-BF34-95AC52524367}" destId="{3CD366A0-383B-484C-9AC1-8FC0D39D7E4A}" srcOrd="0" destOrd="0" presId="urn:microsoft.com/office/officeart/2008/layout/BendingPictureCaptionList"/>
    <dgm:cxn modelId="{27B74F88-FE0E-4A37-A168-A4F4AAE190BD}" type="presParOf" srcId="{5AE43359-F393-43B6-BF34-95AC52524367}" destId="{A1F83236-3C6D-4739-9175-F36E7F2CD76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AE3AF3E-7C58-42E1-A6F4-DAEA11AED68C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1_2" csCatId="accent1" phldr="1"/>
      <dgm:spPr/>
    </dgm:pt>
    <dgm:pt modelId="{1BC4D9B4-BF73-4273-B713-FE275B9BF78C}">
      <dgm:prSet phldrT="[Text]" custT="1"/>
      <dgm:spPr/>
      <dgm:t>
        <a:bodyPr/>
        <a:lstStyle/>
        <a:p>
          <a:r>
            <a:rPr lang="en-GB" sz="2400" dirty="0" smtClean="0"/>
            <a:t>Matthew P3.9 with his certificate for swimming 50m</a:t>
          </a:r>
          <a:endParaRPr lang="en-GB" sz="2400" dirty="0"/>
        </a:p>
      </dgm:t>
    </dgm:pt>
    <dgm:pt modelId="{599E9916-DE36-40FD-A7D5-E9D37B8606F6}" type="parTrans" cxnId="{F94E4262-1247-48A8-9829-1BC1D4002A54}">
      <dgm:prSet/>
      <dgm:spPr/>
      <dgm:t>
        <a:bodyPr/>
        <a:lstStyle/>
        <a:p>
          <a:endParaRPr lang="en-GB"/>
        </a:p>
      </dgm:t>
    </dgm:pt>
    <dgm:pt modelId="{41146980-7CAA-47B1-9025-A28E113D524E}" type="sibTrans" cxnId="{F94E4262-1247-48A8-9829-1BC1D4002A54}">
      <dgm:prSet/>
      <dgm:spPr/>
      <dgm:t>
        <a:bodyPr/>
        <a:lstStyle/>
        <a:p>
          <a:endParaRPr lang="en-GB"/>
        </a:p>
      </dgm:t>
    </dgm:pt>
    <dgm:pt modelId="{BA563D82-0C6A-4B42-ABD5-6D5ABB24EECD}" type="pres">
      <dgm:prSet presAssocID="{1AE3AF3E-7C58-42E1-A6F4-DAEA11AED68C}" presName="Name0" presStyleCnt="0">
        <dgm:presLayoutVars>
          <dgm:dir/>
          <dgm:resizeHandles/>
        </dgm:presLayoutVars>
      </dgm:prSet>
      <dgm:spPr/>
    </dgm:pt>
    <dgm:pt modelId="{9DB9A568-B190-46B0-9EE6-504760478507}" type="pres">
      <dgm:prSet presAssocID="{1BC4D9B4-BF73-4273-B713-FE275B9BF78C}" presName="composite" presStyleCnt="0"/>
      <dgm:spPr/>
    </dgm:pt>
    <dgm:pt modelId="{FBF365A4-98E2-4124-AD91-F3406A4B147A}" type="pres">
      <dgm:prSet presAssocID="{1BC4D9B4-BF73-4273-B713-FE275B9BF78C}" presName="rect1" presStyleLbl="bgImgPlace1" presStyleIdx="0" presStyleCnt="1" custScaleX="132124" custScaleY="134686" custLinFactNeighborX="3648" custLinFactNeighborY="288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extLst>
        <a:ext uri="{E40237B7-FDA0-4F09-8148-C483321AD2D9}">
          <dgm14:cNvPr xmlns:dgm14="http://schemas.microsoft.com/office/drawing/2010/diagram" id="0" name="" descr="C:\Users\dohertym1\Desktop\100_2464.JPG"/>
        </a:ext>
      </dgm:extLst>
    </dgm:pt>
    <dgm:pt modelId="{C44AFDD0-6B9C-4CC4-8540-74C9868B7915}" type="pres">
      <dgm:prSet presAssocID="{1BC4D9B4-BF73-4273-B713-FE275B9BF78C}" presName="rect2" presStyleLbl="node1" presStyleIdx="0" presStyleCnt="1" custLinFactNeighborX="-6904" custLinFactNeighborY="1954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618E8EB-76B1-414A-ACA0-8316F895BBE8}" type="presOf" srcId="{1BC4D9B4-BF73-4273-B713-FE275B9BF78C}" destId="{C44AFDD0-6B9C-4CC4-8540-74C9868B7915}" srcOrd="0" destOrd="0" presId="urn:microsoft.com/office/officeart/2008/layout/BendingPictureBlocks"/>
    <dgm:cxn modelId="{F94E4262-1247-48A8-9829-1BC1D4002A54}" srcId="{1AE3AF3E-7C58-42E1-A6F4-DAEA11AED68C}" destId="{1BC4D9B4-BF73-4273-B713-FE275B9BF78C}" srcOrd="0" destOrd="0" parTransId="{599E9916-DE36-40FD-A7D5-E9D37B8606F6}" sibTransId="{41146980-7CAA-47B1-9025-A28E113D524E}"/>
    <dgm:cxn modelId="{BEA67D43-6CA5-4F54-BB49-1111D9D45ADB}" type="presOf" srcId="{1AE3AF3E-7C58-42E1-A6F4-DAEA11AED68C}" destId="{BA563D82-0C6A-4B42-ABD5-6D5ABB24EECD}" srcOrd="0" destOrd="0" presId="urn:microsoft.com/office/officeart/2008/layout/BendingPictureBlocks"/>
    <dgm:cxn modelId="{786288CF-C717-4913-910D-047FFE55BCBC}" type="presParOf" srcId="{BA563D82-0C6A-4B42-ABD5-6D5ABB24EECD}" destId="{9DB9A568-B190-46B0-9EE6-504760478507}" srcOrd="0" destOrd="0" presId="urn:microsoft.com/office/officeart/2008/layout/BendingPictureBlocks"/>
    <dgm:cxn modelId="{A38617B5-9612-4C22-B2EB-387591A6FCA2}" type="presParOf" srcId="{9DB9A568-B190-46B0-9EE6-504760478507}" destId="{FBF365A4-98E2-4124-AD91-F3406A4B147A}" srcOrd="0" destOrd="0" presId="urn:microsoft.com/office/officeart/2008/layout/BendingPictureBlocks"/>
    <dgm:cxn modelId="{016478E7-E7A8-4EC8-8DE9-3F8CA4124BCA}" type="presParOf" srcId="{9DB9A568-B190-46B0-9EE6-504760478507}" destId="{C44AFDD0-6B9C-4CC4-8540-74C9868B7915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1DC3AFC-DA22-46BB-B2EC-311C7CB15C85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067FECF9-8763-4207-99BC-7ACBBDC3BA47}">
      <dgm:prSet phldrT="[Text]" custT="1"/>
      <dgm:spPr/>
      <dgm:t>
        <a:bodyPr/>
        <a:lstStyle/>
        <a:p>
          <a:r>
            <a:rPr lang="en-GB" sz="2400" dirty="0" smtClean="0"/>
            <a:t>Martin P3.9 who swam 200m and 400m. Well done Martin!</a:t>
          </a:r>
          <a:endParaRPr lang="en-GB" sz="2400" dirty="0"/>
        </a:p>
      </dgm:t>
    </dgm:pt>
    <dgm:pt modelId="{ED693795-9DF9-41E1-8E4D-A97F67222DAD}" type="parTrans" cxnId="{BF1889CC-456D-4F73-B7F5-1B196DCB97BF}">
      <dgm:prSet/>
      <dgm:spPr/>
      <dgm:t>
        <a:bodyPr/>
        <a:lstStyle/>
        <a:p>
          <a:endParaRPr lang="en-GB"/>
        </a:p>
      </dgm:t>
    </dgm:pt>
    <dgm:pt modelId="{87B2A667-3219-4B7A-A93A-0DD88BFA0912}" type="sibTrans" cxnId="{BF1889CC-456D-4F73-B7F5-1B196DCB97BF}">
      <dgm:prSet/>
      <dgm:spPr/>
      <dgm:t>
        <a:bodyPr/>
        <a:lstStyle/>
        <a:p>
          <a:endParaRPr lang="en-GB"/>
        </a:p>
      </dgm:t>
    </dgm:pt>
    <dgm:pt modelId="{73282D91-5A71-4103-A6E8-DBEF1DD2B8D5}" type="pres">
      <dgm:prSet presAssocID="{61DC3AFC-DA22-46BB-B2EC-311C7CB15C85}" presName="Name0" presStyleCnt="0">
        <dgm:presLayoutVars>
          <dgm:dir/>
          <dgm:resizeHandles val="exact"/>
        </dgm:presLayoutVars>
      </dgm:prSet>
      <dgm:spPr/>
    </dgm:pt>
    <dgm:pt modelId="{9F9D127B-C160-4C89-9137-A8A7C2D3BCD8}" type="pres">
      <dgm:prSet presAssocID="{067FECF9-8763-4207-99BC-7ACBBDC3BA47}" presName="composite" presStyleCnt="0"/>
      <dgm:spPr/>
    </dgm:pt>
    <dgm:pt modelId="{B331239A-2468-4F80-9905-6E30C26F71EC}" type="pres">
      <dgm:prSet presAssocID="{067FECF9-8763-4207-99BC-7ACBBDC3BA47}" presName="rect1" presStyleLbl="bgImgPlace1" presStyleIdx="0" presStyleCnt="1" custLinFactNeighborX="-1149" custLinFactNeighborY="731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extLst>
        <a:ext uri="{E40237B7-FDA0-4F09-8148-C483321AD2D9}">
          <dgm14:cNvPr xmlns:dgm14="http://schemas.microsoft.com/office/drawing/2010/diagram" id="0" name="" descr="C:\Users\dohertym1\Desktop\100_2463.JPG"/>
        </a:ext>
      </dgm:extLst>
    </dgm:pt>
    <dgm:pt modelId="{90CEDF63-7175-4049-A0F7-9A2322374872}" type="pres">
      <dgm:prSet presAssocID="{067FECF9-8763-4207-99BC-7ACBBDC3BA47}" presName="wedgeRectCallout1" presStyleLbl="node1" presStyleIdx="0" presStyleCnt="1" custScaleX="85295" custScaleY="65673" custLinFactNeighborX="-10112" custLinFactNeighborY="2416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E32407A-7A5E-41C1-AD67-5EA3FB444265}" type="presOf" srcId="{61DC3AFC-DA22-46BB-B2EC-311C7CB15C85}" destId="{73282D91-5A71-4103-A6E8-DBEF1DD2B8D5}" srcOrd="0" destOrd="0" presId="urn:microsoft.com/office/officeart/2008/layout/BendingPictureCaptionList"/>
    <dgm:cxn modelId="{BF1889CC-456D-4F73-B7F5-1B196DCB97BF}" srcId="{61DC3AFC-DA22-46BB-B2EC-311C7CB15C85}" destId="{067FECF9-8763-4207-99BC-7ACBBDC3BA47}" srcOrd="0" destOrd="0" parTransId="{ED693795-9DF9-41E1-8E4D-A97F67222DAD}" sibTransId="{87B2A667-3219-4B7A-A93A-0DD88BFA0912}"/>
    <dgm:cxn modelId="{62085B1E-AEC1-4342-BBFA-4117FDBF6F6D}" type="presOf" srcId="{067FECF9-8763-4207-99BC-7ACBBDC3BA47}" destId="{90CEDF63-7175-4049-A0F7-9A2322374872}" srcOrd="0" destOrd="0" presId="urn:microsoft.com/office/officeart/2008/layout/BendingPictureCaptionList"/>
    <dgm:cxn modelId="{D6427C6A-6928-4B57-BEED-49803B7279B9}" type="presParOf" srcId="{73282D91-5A71-4103-A6E8-DBEF1DD2B8D5}" destId="{9F9D127B-C160-4C89-9137-A8A7C2D3BCD8}" srcOrd="0" destOrd="0" presId="urn:microsoft.com/office/officeart/2008/layout/BendingPictureCaptionList"/>
    <dgm:cxn modelId="{7F9D7025-B996-4C76-8DBA-C861EC7D580B}" type="presParOf" srcId="{9F9D127B-C160-4C89-9137-A8A7C2D3BCD8}" destId="{B331239A-2468-4F80-9905-6E30C26F71EC}" srcOrd="0" destOrd="0" presId="urn:microsoft.com/office/officeart/2008/layout/BendingPictureCaptionList"/>
    <dgm:cxn modelId="{AE635E92-5151-4F19-8D98-3882850D649A}" type="presParOf" srcId="{9F9D127B-C160-4C89-9137-A8A7C2D3BCD8}" destId="{90CEDF63-7175-4049-A0F7-9A2322374872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CB37492-1689-4097-8DAF-4B6444941E3B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FCDFE667-6B60-40A1-A3F5-0CEAAF91DA69}">
      <dgm:prSet phldrT="[Text]" custT="1"/>
      <dgm:spPr/>
      <dgm:t>
        <a:bodyPr/>
        <a:lstStyle/>
        <a:p>
          <a:r>
            <a:rPr lang="en-GB" sz="2400" dirty="0" smtClean="0"/>
            <a:t>Cameron P2.6 with his medal for swimming. Cameron swam 10m</a:t>
          </a:r>
          <a:endParaRPr lang="en-GB" sz="2400" dirty="0"/>
        </a:p>
      </dgm:t>
    </dgm:pt>
    <dgm:pt modelId="{47B52E1F-C80D-4E51-B017-A82DFAA8BC09}" type="parTrans" cxnId="{9C1474FA-F65D-4703-94BB-7D79CF423AA9}">
      <dgm:prSet/>
      <dgm:spPr/>
      <dgm:t>
        <a:bodyPr/>
        <a:lstStyle/>
        <a:p>
          <a:endParaRPr lang="en-GB"/>
        </a:p>
      </dgm:t>
    </dgm:pt>
    <dgm:pt modelId="{90DB135D-5D87-414F-BEF1-0E830CFFCE64}" type="sibTrans" cxnId="{9C1474FA-F65D-4703-94BB-7D79CF423AA9}">
      <dgm:prSet/>
      <dgm:spPr/>
      <dgm:t>
        <a:bodyPr/>
        <a:lstStyle/>
        <a:p>
          <a:endParaRPr lang="en-GB"/>
        </a:p>
      </dgm:t>
    </dgm:pt>
    <dgm:pt modelId="{1E916051-22F8-4722-A5D4-4C7331B1D240}" type="pres">
      <dgm:prSet presAssocID="{8CB37492-1689-4097-8DAF-4B6444941E3B}" presName="Name0" presStyleCnt="0">
        <dgm:presLayoutVars>
          <dgm:dir/>
          <dgm:resizeHandles val="exact"/>
        </dgm:presLayoutVars>
      </dgm:prSet>
      <dgm:spPr/>
    </dgm:pt>
    <dgm:pt modelId="{98774C33-302C-4073-AAC6-A7886190699F}" type="pres">
      <dgm:prSet presAssocID="{FCDFE667-6B60-40A1-A3F5-0CEAAF91DA69}" presName="composite" presStyleCnt="0"/>
      <dgm:spPr/>
    </dgm:pt>
    <dgm:pt modelId="{3640EDD1-B45B-4003-8438-45508AF258B4}" type="pres">
      <dgm:prSet presAssocID="{FCDFE667-6B60-40A1-A3F5-0CEAAF91DA69}" presName="rect1" presStyleLbl="bgImgPlace1" presStyleIdx="0" presStyleCnt="1" custScaleX="92144" custScaleY="93833" custLinFactNeighborX="2240" custLinFactNeighborY="129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extLst>
        <a:ext uri="{E40237B7-FDA0-4F09-8148-C483321AD2D9}">
          <dgm14:cNvPr xmlns:dgm14="http://schemas.microsoft.com/office/drawing/2010/diagram" id="0" name="" descr="C:\Users\dohertym1\Desktop\100_2462.JPG"/>
        </a:ext>
      </dgm:extLst>
    </dgm:pt>
    <dgm:pt modelId="{9BD4D928-E41E-45B0-9B9D-879BCF77ED1A}" type="pres">
      <dgm:prSet presAssocID="{FCDFE667-6B60-40A1-A3F5-0CEAAF91DA69}" presName="wedgeRectCallout1" presStyleLbl="node1" presStyleIdx="0" presStyleCnt="1" custScaleX="73769" custScaleY="61601" custLinFactNeighborX="-21170" custLinFactNeighborY="5275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C1474FA-F65D-4703-94BB-7D79CF423AA9}" srcId="{8CB37492-1689-4097-8DAF-4B6444941E3B}" destId="{FCDFE667-6B60-40A1-A3F5-0CEAAF91DA69}" srcOrd="0" destOrd="0" parTransId="{47B52E1F-C80D-4E51-B017-A82DFAA8BC09}" sibTransId="{90DB135D-5D87-414F-BEF1-0E830CFFCE64}"/>
    <dgm:cxn modelId="{9CE766CC-F3A3-4C72-A333-D95AEC2B7376}" type="presOf" srcId="{8CB37492-1689-4097-8DAF-4B6444941E3B}" destId="{1E916051-22F8-4722-A5D4-4C7331B1D240}" srcOrd="0" destOrd="0" presId="urn:microsoft.com/office/officeart/2008/layout/BendingPictureCaptionList"/>
    <dgm:cxn modelId="{20442BE2-1737-41B4-A9FD-90788D00EC46}" type="presOf" srcId="{FCDFE667-6B60-40A1-A3F5-0CEAAF91DA69}" destId="{9BD4D928-E41E-45B0-9B9D-879BCF77ED1A}" srcOrd="0" destOrd="0" presId="urn:microsoft.com/office/officeart/2008/layout/BendingPictureCaptionList"/>
    <dgm:cxn modelId="{5B655FA9-0F43-489A-97FB-B7C99FADD5C6}" type="presParOf" srcId="{1E916051-22F8-4722-A5D4-4C7331B1D240}" destId="{98774C33-302C-4073-AAC6-A7886190699F}" srcOrd="0" destOrd="0" presId="urn:microsoft.com/office/officeart/2008/layout/BendingPictureCaptionList"/>
    <dgm:cxn modelId="{966F0333-F3A3-45C9-B6C4-7F5B5C39CB82}" type="presParOf" srcId="{98774C33-302C-4073-AAC6-A7886190699F}" destId="{3640EDD1-B45B-4003-8438-45508AF258B4}" srcOrd="0" destOrd="0" presId="urn:microsoft.com/office/officeart/2008/layout/BendingPictureCaptionList"/>
    <dgm:cxn modelId="{8A3D9773-592A-4E91-8A82-8FB3A97BCD4B}" type="presParOf" srcId="{98774C33-302C-4073-AAC6-A7886190699F}" destId="{9BD4D928-E41E-45B0-9B9D-879BCF77ED1A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04E74CD-4535-4EB5-B96C-220ABB19486B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1_2" csCatId="accent1" phldr="1"/>
      <dgm:spPr/>
    </dgm:pt>
    <dgm:pt modelId="{82A57453-D5E3-48C2-A578-761ABECF93AE}">
      <dgm:prSet phldrT="[Text]" custT="1"/>
      <dgm:spPr/>
      <dgm:t>
        <a:bodyPr/>
        <a:lstStyle/>
        <a:p>
          <a:r>
            <a:rPr lang="en-GB" sz="2400" dirty="0" err="1" smtClean="0"/>
            <a:t>Wint</a:t>
          </a:r>
          <a:r>
            <a:rPr lang="en-GB" sz="2400" dirty="0" smtClean="0"/>
            <a:t> P2.6 with her swimming medal. </a:t>
          </a:r>
          <a:r>
            <a:rPr lang="en-GB" sz="2400" dirty="0" err="1" smtClean="0"/>
            <a:t>Wint</a:t>
          </a:r>
          <a:r>
            <a:rPr lang="en-GB" sz="2400" dirty="0" smtClean="0"/>
            <a:t> swam 25m</a:t>
          </a:r>
          <a:endParaRPr lang="en-GB" sz="2400" dirty="0"/>
        </a:p>
      </dgm:t>
    </dgm:pt>
    <dgm:pt modelId="{728A1306-DB14-4C1B-9F9D-AC6CC61C1A65}" type="parTrans" cxnId="{5BBA55D8-1E91-4B5E-AC85-D663C037AF81}">
      <dgm:prSet/>
      <dgm:spPr/>
      <dgm:t>
        <a:bodyPr/>
        <a:lstStyle/>
        <a:p>
          <a:endParaRPr lang="en-GB"/>
        </a:p>
      </dgm:t>
    </dgm:pt>
    <dgm:pt modelId="{8BEAC5CD-5544-449A-B6CF-ECAAD68070D2}" type="sibTrans" cxnId="{5BBA55D8-1E91-4B5E-AC85-D663C037AF81}">
      <dgm:prSet/>
      <dgm:spPr/>
      <dgm:t>
        <a:bodyPr/>
        <a:lstStyle/>
        <a:p>
          <a:endParaRPr lang="en-GB"/>
        </a:p>
      </dgm:t>
    </dgm:pt>
    <dgm:pt modelId="{E79AEE34-7486-45A3-BEB2-5381FBE12AFC}" type="pres">
      <dgm:prSet presAssocID="{104E74CD-4535-4EB5-B96C-220ABB19486B}" presName="Name0" presStyleCnt="0">
        <dgm:presLayoutVars>
          <dgm:dir/>
          <dgm:resizeHandles/>
        </dgm:presLayoutVars>
      </dgm:prSet>
      <dgm:spPr/>
    </dgm:pt>
    <dgm:pt modelId="{2CF0CBD2-203E-464F-9FC2-E60E63690E21}" type="pres">
      <dgm:prSet presAssocID="{82A57453-D5E3-48C2-A578-761ABECF93AE}" presName="composite" presStyleCnt="0"/>
      <dgm:spPr/>
    </dgm:pt>
    <dgm:pt modelId="{4C0309BC-CEE6-412E-AA05-406F4FC1FDB7}" type="pres">
      <dgm:prSet presAssocID="{82A57453-D5E3-48C2-A578-761ABECF93AE}" presName="rect1" presStyleLbl="bgImgPlace1" presStyleIdx="0" presStyleCnt="1" custScaleX="132940" custScaleY="133204" custLinFactNeighborX="-16949" custLinFactNeighborY="4277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extLst>
        <a:ext uri="{E40237B7-FDA0-4F09-8148-C483321AD2D9}">
          <dgm14:cNvPr xmlns:dgm14="http://schemas.microsoft.com/office/drawing/2010/diagram" id="0" name="" descr="C:\Users\dohertym1\Desktop\100_2461.JPG"/>
        </a:ext>
      </dgm:extLst>
    </dgm:pt>
    <dgm:pt modelId="{37730799-B83F-4D6B-9A55-EAD021152E24}" type="pres">
      <dgm:prSet presAssocID="{82A57453-D5E3-48C2-A578-761ABECF93AE}" presName="rect2" presStyleLbl="node1" presStyleIdx="0" presStyleCnt="1" custScaleX="85037" custScaleY="73434" custLinFactNeighborX="-44891" custLinFactNeighborY="5647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D3EBFA0-F704-4E12-96DB-BE639E5924DB}" type="presOf" srcId="{104E74CD-4535-4EB5-B96C-220ABB19486B}" destId="{E79AEE34-7486-45A3-BEB2-5381FBE12AFC}" srcOrd="0" destOrd="0" presId="urn:microsoft.com/office/officeart/2008/layout/BendingPictureBlocks"/>
    <dgm:cxn modelId="{5BBA55D8-1E91-4B5E-AC85-D663C037AF81}" srcId="{104E74CD-4535-4EB5-B96C-220ABB19486B}" destId="{82A57453-D5E3-48C2-A578-761ABECF93AE}" srcOrd="0" destOrd="0" parTransId="{728A1306-DB14-4C1B-9F9D-AC6CC61C1A65}" sibTransId="{8BEAC5CD-5544-449A-B6CF-ECAAD68070D2}"/>
    <dgm:cxn modelId="{DF13A8DD-90D5-44E4-98D2-5B3941D8F4DD}" type="presOf" srcId="{82A57453-D5E3-48C2-A578-761ABECF93AE}" destId="{37730799-B83F-4D6B-9A55-EAD021152E24}" srcOrd="0" destOrd="0" presId="urn:microsoft.com/office/officeart/2008/layout/BendingPictureBlocks"/>
    <dgm:cxn modelId="{106A5C61-C63D-480B-A4F4-AF96C3E75618}" type="presParOf" srcId="{E79AEE34-7486-45A3-BEB2-5381FBE12AFC}" destId="{2CF0CBD2-203E-464F-9FC2-E60E63690E21}" srcOrd="0" destOrd="0" presId="urn:microsoft.com/office/officeart/2008/layout/BendingPictureBlocks"/>
    <dgm:cxn modelId="{C9C0D160-74A7-44FB-B8B4-40D83B81D63A}" type="presParOf" srcId="{2CF0CBD2-203E-464F-9FC2-E60E63690E21}" destId="{4C0309BC-CEE6-412E-AA05-406F4FC1FDB7}" srcOrd="0" destOrd="0" presId="urn:microsoft.com/office/officeart/2008/layout/BendingPictureBlocks"/>
    <dgm:cxn modelId="{CBA5262D-48EC-4EFB-BE79-C38B26801CCC}" type="presParOf" srcId="{2CF0CBD2-203E-464F-9FC2-E60E63690E21}" destId="{37730799-B83F-4D6B-9A55-EAD021152E24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6F7D28C-ED32-4BA2-A8FE-5290BC771F59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76D3AF1C-0D7A-412B-9072-D384D30FBD3B}">
      <dgm:prSet phldrT="[Text]" custT="1"/>
      <dgm:spPr/>
      <dgm:t>
        <a:bodyPr/>
        <a:lstStyle/>
        <a:p>
          <a:r>
            <a:rPr lang="en-GB" sz="2400" dirty="0" smtClean="0"/>
            <a:t>Cara P2.6 with her swimming medal. Cara swam 10m</a:t>
          </a:r>
          <a:endParaRPr lang="en-GB" sz="2400" dirty="0"/>
        </a:p>
      </dgm:t>
    </dgm:pt>
    <dgm:pt modelId="{6CABD033-82AA-484E-9BDD-5923EB70AED9}" type="sibTrans" cxnId="{6083B91F-0E06-4DBE-8B71-4A629EF45E75}">
      <dgm:prSet/>
      <dgm:spPr/>
      <dgm:t>
        <a:bodyPr/>
        <a:lstStyle/>
        <a:p>
          <a:endParaRPr lang="en-GB"/>
        </a:p>
      </dgm:t>
    </dgm:pt>
    <dgm:pt modelId="{14471BAA-1AD9-4054-ABEF-C5273E9A1783}" type="parTrans" cxnId="{6083B91F-0E06-4DBE-8B71-4A629EF45E75}">
      <dgm:prSet/>
      <dgm:spPr/>
      <dgm:t>
        <a:bodyPr/>
        <a:lstStyle/>
        <a:p>
          <a:endParaRPr lang="en-GB"/>
        </a:p>
      </dgm:t>
    </dgm:pt>
    <dgm:pt modelId="{8AA1A48F-6DD2-41EF-B73E-3D5108302B76}" type="pres">
      <dgm:prSet presAssocID="{A6F7D28C-ED32-4BA2-A8FE-5290BC771F59}" presName="Name0" presStyleCnt="0">
        <dgm:presLayoutVars>
          <dgm:dir/>
          <dgm:resizeHandles val="exact"/>
        </dgm:presLayoutVars>
      </dgm:prSet>
      <dgm:spPr/>
    </dgm:pt>
    <dgm:pt modelId="{6146CF7D-E539-4CD3-B413-555A0F6C0689}" type="pres">
      <dgm:prSet presAssocID="{76D3AF1C-0D7A-412B-9072-D384D30FBD3B}" presName="composite" presStyleCnt="0"/>
      <dgm:spPr/>
    </dgm:pt>
    <dgm:pt modelId="{8F75DA78-3F42-4DD5-B8B2-C44F4351D03C}" type="pres">
      <dgm:prSet presAssocID="{76D3AF1C-0D7A-412B-9072-D384D30FBD3B}" presName="rect1" presStyleLbl="bgImgPlace1" presStyleIdx="0" presStyleCnt="1" custScaleX="103877" custScaleY="105861" custLinFactNeighborX="6853" custLinFactNeighborY="-24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extLst>
        <a:ext uri="{E40237B7-FDA0-4F09-8148-C483321AD2D9}">
          <dgm14:cNvPr xmlns:dgm14="http://schemas.microsoft.com/office/drawing/2010/diagram" id="0" name="" descr="C:\Users\dohertym1\Desktop\100_2460.JPG"/>
        </a:ext>
      </dgm:extLst>
    </dgm:pt>
    <dgm:pt modelId="{C8AEAE0D-08B6-4C05-9BC1-0A17B477B058}" type="pres">
      <dgm:prSet presAssocID="{76D3AF1C-0D7A-412B-9072-D384D30FBD3B}" presName="wedgeRectCallout1" presStyleLbl="node1" presStyleIdx="0" presStyleCnt="1" custScaleX="81991" custScaleY="60913" custLinFactNeighborX="-35097" custLinFactNeighborY="-807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083B91F-0E06-4DBE-8B71-4A629EF45E75}" srcId="{A6F7D28C-ED32-4BA2-A8FE-5290BC771F59}" destId="{76D3AF1C-0D7A-412B-9072-D384D30FBD3B}" srcOrd="0" destOrd="0" parTransId="{14471BAA-1AD9-4054-ABEF-C5273E9A1783}" sibTransId="{6CABD033-82AA-484E-9BDD-5923EB70AED9}"/>
    <dgm:cxn modelId="{92A02FE7-7EFD-4CB5-B140-DAD4894A1CEA}" type="presOf" srcId="{76D3AF1C-0D7A-412B-9072-D384D30FBD3B}" destId="{C8AEAE0D-08B6-4C05-9BC1-0A17B477B058}" srcOrd="0" destOrd="0" presId="urn:microsoft.com/office/officeart/2008/layout/BendingPictureCaptionList"/>
    <dgm:cxn modelId="{778CCB06-8ECC-4CB5-9FA2-162932B89F0C}" type="presOf" srcId="{A6F7D28C-ED32-4BA2-A8FE-5290BC771F59}" destId="{8AA1A48F-6DD2-41EF-B73E-3D5108302B76}" srcOrd="0" destOrd="0" presId="urn:microsoft.com/office/officeart/2008/layout/BendingPictureCaptionList"/>
    <dgm:cxn modelId="{3366EE78-6748-43C6-933A-10B167C5CB90}" type="presParOf" srcId="{8AA1A48F-6DD2-41EF-B73E-3D5108302B76}" destId="{6146CF7D-E539-4CD3-B413-555A0F6C0689}" srcOrd="0" destOrd="0" presId="urn:microsoft.com/office/officeart/2008/layout/BendingPictureCaptionList"/>
    <dgm:cxn modelId="{498AC99B-6A98-4B60-9C1B-5468BEF3E1A6}" type="presParOf" srcId="{6146CF7D-E539-4CD3-B413-555A0F6C0689}" destId="{8F75DA78-3F42-4DD5-B8B2-C44F4351D03C}" srcOrd="0" destOrd="0" presId="urn:microsoft.com/office/officeart/2008/layout/BendingPictureCaptionList"/>
    <dgm:cxn modelId="{01F438E4-05DA-4712-8D9E-81E021214D0E}" type="presParOf" srcId="{6146CF7D-E539-4CD3-B413-555A0F6C0689}" destId="{C8AEAE0D-08B6-4C05-9BC1-0A17B477B058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B1C865-C479-4707-9B05-B3AD0A0BC98C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B06AF3D6-CC54-4361-8F41-FEAE683086A7}">
      <dgm:prSet phldrT="[Text]"/>
      <dgm:spPr/>
      <dgm:t>
        <a:bodyPr/>
        <a:lstStyle/>
        <a:p>
          <a:r>
            <a:rPr lang="en-GB" dirty="0" err="1" smtClean="0"/>
            <a:t>Carys</a:t>
          </a:r>
          <a:r>
            <a:rPr lang="en-GB" dirty="0" smtClean="0"/>
            <a:t> P4.19 with her award for swimming</a:t>
          </a:r>
          <a:endParaRPr lang="en-GB" dirty="0"/>
        </a:p>
      </dgm:t>
    </dgm:pt>
    <dgm:pt modelId="{1FC4B755-1684-4378-B058-27E318E8C29E}" type="parTrans" cxnId="{5F1486FE-2EA8-4999-8B61-73C66ACF6D51}">
      <dgm:prSet/>
      <dgm:spPr/>
      <dgm:t>
        <a:bodyPr/>
        <a:lstStyle/>
        <a:p>
          <a:endParaRPr lang="en-GB"/>
        </a:p>
      </dgm:t>
    </dgm:pt>
    <dgm:pt modelId="{4BBF0AF5-E284-434F-80A9-048EB4B4F483}" type="sibTrans" cxnId="{5F1486FE-2EA8-4999-8B61-73C66ACF6D51}">
      <dgm:prSet/>
      <dgm:spPr/>
      <dgm:t>
        <a:bodyPr/>
        <a:lstStyle/>
        <a:p>
          <a:endParaRPr lang="en-GB"/>
        </a:p>
      </dgm:t>
    </dgm:pt>
    <dgm:pt modelId="{AAA90FB0-26E9-45AB-A134-846AE2BB9F65}" type="pres">
      <dgm:prSet presAssocID="{03B1C865-C479-4707-9B05-B3AD0A0BC98C}" presName="Name0" presStyleCnt="0">
        <dgm:presLayoutVars>
          <dgm:dir/>
          <dgm:resizeHandles val="exact"/>
        </dgm:presLayoutVars>
      </dgm:prSet>
      <dgm:spPr/>
    </dgm:pt>
    <dgm:pt modelId="{C0087D6F-3FAE-4048-A741-AC5E64D7B345}" type="pres">
      <dgm:prSet presAssocID="{B06AF3D6-CC54-4361-8F41-FEAE683086A7}" presName="composite" presStyleCnt="0"/>
      <dgm:spPr/>
    </dgm:pt>
    <dgm:pt modelId="{F6D24B3A-C750-42AE-8B15-C3AE0A8BB9BD}" type="pres">
      <dgm:prSet presAssocID="{B06AF3D6-CC54-4361-8F41-FEAE683086A7}" presName="rect1" presStyleLbl="bgImgPlace1" presStyleIdx="0" presStyleCnt="1" custScaleX="90005" custScaleY="92063" custLinFactNeighborX="-2862" custLinFactNeighborY="14240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extLst>
        <a:ext uri="{E40237B7-FDA0-4F09-8148-C483321AD2D9}">
          <dgm14:cNvPr xmlns:dgm14="http://schemas.microsoft.com/office/drawing/2010/diagram" id="0" name="" descr="H:\Achievement Board\2016-02-08\004.JPG"/>
        </a:ext>
      </dgm:extLst>
    </dgm:pt>
    <dgm:pt modelId="{2F5E640C-0D93-4276-ABF6-13E0FF934AC7}" type="pres">
      <dgm:prSet presAssocID="{B06AF3D6-CC54-4361-8F41-FEAE683086A7}" presName="wedgeRectCallout1" presStyleLbl="node1" presStyleIdx="0" presStyleCnt="1" custScaleX="68573" custScaleY="61668" custLinFactNeighborX="49564" custLinFactNeighborY="1834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F1486FE-2EA8-4999-8B61-73C66ACF6D51}" srcId="{03B1C865-C479-4707-9B05-B3AD0A0BC98C}" destId="{B06AF3D6-CC54-4361-8F41-FEAE683086A7}" srcOrd="0" destOrd="0" parTransId="{1FC4B755-1684-4378-B058-27E318E8C29E}" sibTransId="{4BBF0AF5-E284-434F-80A9-048EB4B4F483}"/>
    <dgm:cxn modelId="{55F99918-E9A1-4AB3-B6E8-E8906893C5E1}" type="presOf" srcId="{B06AF3D6-CC54-4361-8F41-FEAE683086A7}" destId="{2F5E640C-0D93-4276-ABF6-13E0FF934AC7}" srcOrd="0" destOrd="0" presId="urn:microsoft.com/office/officeart/2008/layout/BendingPictureCaptionList"/>
    <dgm:cxn modelId="{7E43BBE3-1605-4AFE-9816-1D898E3B237E}" type="presOf" srcId="{03B1C865-C479-4707-9B05-B3AD0A0BC98C}" destId="{AAA90FB0-26E9-45AB-A134-846AE2BB9F65}" srcOrd="0" destOrd="0" presId="urn:microsoft.com/office/officeart/2008/layout/BendingPictureCaptionList"/>
    <dgm:cxn modelId="{746B3008-D172-4669-9B00-265AC92A417E}" type="presParOf" srcId="{AAA90FB0-26E9-45AB-A134-846AE2BB9F65}" destId="{C0087D6F-3FAE-4048-A741-AC5E64D7B345}" srcOrd="0" destOrd="0" presId="urn:microsoft.com/office/officeart/2008/layout/BendingPictureCaptionList"/>
    <dgm:cxn modelId="{44BBFAC2-0D57-4B45-8652-7C4B25DF5C78}" type="presParOf" srcId="{C0087D6F-3FAE-4048-A741-AC5E64D7B345}" destId="{F6D24B3A-C750-42AE-8B15-C3AE0A8BB9BD}" srcOrd="0" destOrd="0" presId="urn:microsoft.com/office/officeart/2008/layout/BendingPictureCaptionList"/>
    <dgm:cxn modelId="{490F4845-74CF-4E70-AF58-40F1471BD917}" type="presParOf" srcId="{C0087D6F-3FAE-4048-A741-AC5E64D7B345}" destId="{2F5E640C-0D93-4276-ABF6-13E0FF934AC7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477698-6108-4BA6-AF8B-DFC8BE109076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10E598B4-EC50-4E57-9B06-71D45A57669D}">
      <dgm:prSet phldrT="[Text]" custT="1"/>
      <dgm:spPr/>
      <dgm:t>
        <a:bodyPr/>
        <a:lstStyle/>
        <a:p>
          <a:r>
            <a:rPr lang="en-GB" sz="2400" dirty="0" smtClean="0"/>
            <a:t>Ayla P2.7 with her certificate </a:t>
          </a:r>
          <a:r>
            <a:rPr lang="en-GB" sz="2400" smtClean="0"/>
            <a:t>for gymnastics</a:t>
          </a:r>
          <a:endParaRPr lang="en-GB" sz="2400"/>
        </a:p>
      </dgm:t>
    </dgm:pt>
    <dgm:pt modelId="{674ABFB8-9FAD-419C-BED7-97F042C484A7}" type="parTrans" cxnId="{E11AF1CE-1CD7-4FAB-BAA8-87C59D80F8DC}">
      <dgm:prSet/>
      <dgm:spPr/>
      <dgm:t>
        <a:bodyPr/>
        <a:lstStyle/>
        <a:p>
          <a:endParaRPr lang="en-GB"/>
        </a:p>
      </dgm:t>
    </dgm:pt>
    <dgm:pt modelId="{F4602B64-571D-45F5-9F3A-2B113D780316}" type="sibTrans" cxnId="{E11AF1CE-1CD7-4FAB-BAA8-87C59D80F8DC}">
      <dgm:prSet/>
      <dgm:spPr/>
      <dgm:t>
        <a:bodyPr/>
        <a:lstStyle/>
        <a:p>
          <a:endParaRPr lang="en-GB"/>
        </a:p>
      </dgm:t>
    </dgm:pt>
    <dgm:pt modelId="{17137122-0AC0-4FAA-8088-1A0F527A063E}" type="pres">
      <dgm:prSet presAssocID="{60477698-6108-4BA6-AF8B-DFC8BE109076}" presName="Name0" presStyleCnt="0">
        <dgm:presLayoutVars>
          <dgm:dir/>
          <dgm:resizeHandles val="exact"/>
        </dgm:presLayoutVars>
      </dgm:prSet>
      <dgm:spPr/>
    </dgm:pt>
    <dgm:pt modelId="{421DE43F-BE55-43E9-B12F-5DB9BEB13F26}" type="pres">
      <dgm:prSet presAssocID="{10E598B4-EC50-4E57-9B06-71D45A57669D}" presName="composite" presStyleCnt="0"/>
      <dgm:spPr/>
    </dgm:pt>
    <dgm:pt modelId="{B39B4612-A4D7-4D12-8B20-DD13C5815CCD}" type="pres">
      <dgm:prSet presAssocID="{10E598B4-EC50-4E57-9B06-71D45A57669D}" presName="rect1" presStyleLbl="bgImgPlace1" presStyleIdx="0" presStyleCnt="1" custScaleX="114068" custScaleY="108789" custLinFactNeighborX="-8099" custLinFactNeighborY="14999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5A83AE83-2F0C-4327-A5C2-11F9AB5C5134}" type="pres">
      <dgm:prSet presAssocID="{10E598B4-EC50-4E57-9B06-71D45A57669D}" presName="wedgeRectCallout1" presStyleLbl="node1" presStyleIdx="0" presStyleCnt="1" custScaleX="68296" custScaleY="60961" custLinFactNeighborX="29579" custLinFactNeighborY="445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3AD502F-CF8B-4BB6-ABA4-1529CF82C8F4}" type="presOf" srcId="{10E598B4-EC50-4E57-9B06-71D45A57669D}" destId="{5A83AE83-2F0C-4327-A5C2-11F9AB5C5134}" srcOrd="0" destOrd="0" presId="urn:microsoft.com/office/officeart/2008/layout/BendingPictureCaptionList"/>
    <dgm:cxn modelId="{E11AF1CE-1CD7-4FAB-BAA8-87C59D80F8DC}" srcId="{60477698-6108-4BA6-AF8B-DFC8BE109076}" destId="{10E598B4-EC50-4E57-9B06-71D45A57669D}" srcOrd="0" destOrd="0" parTransId="{674ABFB8-9FAD-419C-BED7-97F042C484A7}" sibTransId="{F4602B64-571D-45F5-9F3A-2B113D780316}"/>
    <dgm:cxn modelId="{152CDE8F-A58D-427D-81B1-DF2469DBC5D6}" type="presOf" srcId="{60477698-6108-4BA6-AF8B-DFC8BE109076}" destId="{17137122-0AC0-4FAA-8088-1A0F527A063E}" srcOrd="0" destOrd="0" presId="urn:microsoft.com/office/officeart/2008/layout/BendingPictureCaptionList"/>
    <dgm:cxn modelId="{FEBCBEBE-315D-4A01-B162-06EE6CA36D6C}" type="presParOf" srcId="{17137122-0AC0-4FAA-8088-1A0F527A063E}" destId="{421DE43F-BE55-43E9-B12F-5DB9BEB13F26}" srcOrd="0" destOrd="0" presId="urn:microsoft.com/office/officeart/2008/layout/BendingPictureCaptionList"/>
    <dgm:cxn modelId="{67439ABE-7EB5-4067-964F-B85C588A88B2}" type="presParOf" srcId="{421DE43F-BE55-43E9-B12F-5DB9BEB13F26}" destId="{B39B4612-A4D7-4D12-8B20-DD13C5815CCD}" srcOrd="0" destOrd="0" presId="urn:microsoft.com/office/officeart/2008/layout/BendingPictureCaptionList"/>
    <dgm:cxn modelId="{EB88E549-B457-42BA-9329-DA120C0050CD}" type="presParOf" srcId="{421DE43F-BE55-43E9-B12F-5DB9BEB13F26}" destId="{5A83AE83-2F0C-4327-A5C2-11F9AB5C5134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160E4EE-2E7A-4383-BF9B-43F033132454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31CC422D-2C32-45C1-B9F3-A816916EE774}">
      <dgm:prSet phldrT="[Text]" custT="1"/>
      <dgm:spPr/>
      <dgm:t>
        <a:bodyPr/>
        <a:lstStyle/>
        <a:p>
          <a:r>
            <a:rPr lang="en-GB" sz="2400" dirty="0" smtClean="0"/>
            <a:t>Maya P4.13 with her medal for swimming 200m</a:t>
          </a:r>
          <a:endParaRPr lang="en-GB" sz="2400" dirty="0"/>
        </a:p>
      </dgm:t>
    </dgm:pt>
    <dgm:pt modelId="{62BF8E13-E26A-446E-B741-EAE9184ABC24}" type="parTrans" cxnId="{DD43FC2F-0DF7-4580-B2D4-511EFD49C576}">
      <dgm:prSet/>
      <dgm:spPr/>
      <dgm:t>
        <a:bodyPr/>
        <a:lstStyle/>
        <a:p>
          <a:endParaRPr lang="en-GB"/>
        </a:p>
      </dgm:t>
    </dgm:pt>
    <dgm:pt modelId="{1B2F5D00-419B-4A54-BAB3-43B419D8B69A}" type="sibTrans" cxnId="{DD43FC2F-0DF7-4580-B2D4-511EFD49C576}">
      <dgm:prSet/>
      <dgm:spPr/>
      <dgm:t>
        <a:bodyPr/>
        <a:lstStyle/>
        <a:p>
          <a:endParaRPr lang="en-GB"/>
        </a:p>
      </dgm:t>
    </dgm:pt>
    <dgm:pt modelId="{AF931492-4C3E-444E-B6B3-D0577D9242FB}" type="pres">
      <dgm:prSet presAssocID="{6160E4EE-2E7A-4383-BF9B-43F033132454}" presName="Name0" presStyleCnt="0">
        <dgm:presLayoutVars>
          <dgm:dir/>
          <dgm:resizeHandles val="exact"/>
        </dgm:presLayoutVars>
      </dgm:prSet>
      <dgm:spPr/>
    </dgm:pt>
    <dgm:pt modelId="{9BAA8EBF-7ED9-4EE4-8D30-8C51170AD820}" type="pres">
      <dgm:prSet presAssocID="{31CC422D-2C32-45C1-B9F3-A816916EE774}" presName="composite" presStyleCnt="0"/>
      <dgm:spPr/>
    </dgm:pt>
    <dgm:pt modelId="{F10D11F8-33F3-4413-A6E9-ECCFEF8A69D4}" type="pres">
      <dgm:prSet presAssocID="{31CC422D-2C32-45C1-B9F3-A816916EE774}" presName="rect1" presStyleLbl="bgImgPlace1" presStyleIdx="0" presStyleCnt="1" custScaleX="121183" custScaleY="112241" custLinFactNeighborX="-18899" custLinFactNeighborY="1501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E6066800-892D-4894-A5F7-85EF2800ADD6}" type="pres">
      <dgm:prSet presAssocID="{31CC422D-2C32-45C1-B9F3-A816916EE774}" presName="wedgeRectCallout1" presStyleLbl="node1" presStyleIdx="0" presStyleCnt="1" custScaleX="63052" custScaleY="58809" custLinFactNeighborX="-41863" custLinFactNeighborY="201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AAFAF5F-16CD-4AEE-88D9-1E58743884C9}" type="presOf" srcId="{6160E4EE-2E7A-4383-BF9B-43F033132454}" destId="{AF931492-4C3E-444E-B6B3-D0577D9242FB}" srcOrd="0" destOrd="0" presId="urn:microsoft.com/office/officeart/2008/layout/BendingPictureCaptionList"/>
    <dgm:cxn modelId="{DD43FC2F-0DF7-4580-B2D4-511EFD49C576}" srcId="{6160E4EE-2E7A-4383-BF9B-43F033132454}" destId="{31CC422D-2C32-45C1-B9F3-A816916EE774}" srcOrd="0" destOrd="0" parTransId="{62BF8E13-E26A-446E-B741-EAE9184ABC24}" sibTransId="{1B2F5D00-419B-4A54-BAB3-43B419D8B69A}"/>
    <dgm:cxn modelId="{A076B4CC-F7F4-4B69-A3BD-D11682EFEED1}" type="presOf" srcId="{31CC422D-2C32-45C1-B9F3-A816916EE774}" destId="{E6066800-892D-4894-A5F7-85EF2800ADD6}" srcOrd="0" destOrd="0" presId="urn:microsoft.com/office/officeart/2008/layout/BendingPictureCaptionList"/>
    <dgm:cxn modelId="{08E8AC47-90ED-429D-B167-69F155E5FED8}" type="presParOf" srcId="{AF931492-4C3E-444E-B6B3-D0577D9242FB}" destId="{9BAA8EBF-7ED9-4EE4-8D30-8C51170AD820}" srcOrd="0" destOrd="0" presId="urn:microsoft.com/office/officeart/2008/layout/BendingPictureCaptionList"/>
    <dgm:cxn modelId="{45EE9854-239F-407C-A67E-0FF772DA2342}" type="presParOf" srcId="{9BAA8EBF-7ED9-4EE4-8D30-8C51170AD820}" destId="{F10D11F8-33F3-4413-A6E9-ECCFEF8A69D4}" srcOrd="0" destOrd="0" presId="urn:microsoft.com/office/officeart/2008/layout/BendingPictureCaptionList"/>
    <dgm:cxn modelId="{865BE97D-F4F4-486C-A1F4-897D1DBC3ECA}" type="presParOf" srcId="{9BAA8EBF-7ED9-4EE4-8D30-8C51170AD820}" destId="{E6066800-892D-4894-A5F7-85EF2800ADD6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C2A60D1-E396-4890-ACB8-1C5E532CFB38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07A72468-A233-492D-AF40-771DD82F927A}">
      <dgm:prSet phldrT="[Text]" custT="1"/>
      <dgm:spPr/>
      <dgm:t>
        <a:bodyPr/>
        <a:lstStyle/>
        <a:p>
          <a:r>
            <a:rPr lang="en-GB" sz="2400" dirty="0" smtClean="0"/>
            <a:t>Heidi P4.13 who won awards for swimming and Chinese language</a:t>
          </a:r>
          <a:endParaRPr lang="en-GB" sz="2400" dirty="0"/>
        </a:p>
      </dgm:t>
    </dgm:pt>
    <dgm:pt modelId="{ED1F376E-61BF-4D5B-BF92-3BB54BE409A2}" type="parTrans" cxnId="{F09D6593-6752-497C-B8B6-D9FFB030E87D}">
      <dgm:prSet/>
      <dgm:spPr/>
      <dgm:t>
        <a:bodyPr/>
        <a:lstStyle/>
        <a:p>
          <a:endParaRPr lang="en-GB"/>
        </a:p>
      </dgm:t>
    </dgm:pt>
    <dgm:pt modelId="{0EEB569C-59F3-4C12-9A66-8C0606986234}" type="sibTrans" cxnId="{F09D6593-6752-497C-B8B6-D9FFB030E87D}">
      <dgm:prSet/>
      <dgm:spPr/>
      <dgm:t>
        <a:bodyPr/>
        <a:lstStyle/>
        <a:p>
          <a:endParaRPr lang="en-GB"/>
        </a:p>
      </dgm:t>
    </dgm:pt>
    <dgm:pt modelId="{00624D35-B758-4BE3-956F-C343C9320911}" type="pres">
      <dgm:prSet presAssocID="{8C2A60D1-E396-4890-ACB8-1C5E532CFB38}" presName="Name0" presStyleCnt="0">
        <dgm:presLayoutVars>
          <dgm:dir/>
          <dgm:resizeHandles val="exact"/>
        </dgm:presLayoutVars>
      </dgm:prSet>
      <dgm:spPr/>
    </dgm:pt>
    <dgm:pt modelId="{FC6632AA-643D-49B8-A180-AE117B6E3860}" type="pres">
      <dgm:prSet presAssocID="{07A72468-A233-492D-AF40-771DD82F927A}" presName="composite" presStyleCnt="0"/>
      <dgm:spPr/>
    </dgm:pt>
    <dgm:pt modelId="{D63FD4E4-20E0-409C-87C5-6E9A08D3C373}" type="pres">
      <dgm:prSet presAssocID="{07A72468-A233-492D-AF40-771DD82F927A}" presName="rect1" presStyleLbl="bgImgPlace1" presStyleIdx="0" presStyleCnt="1" custLinFactNeighborX="-14286" custLinFactNeighborY="31627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extLst>
        <a:ext uri="{E40237B7-FDA0-4F09-8148-C483321AD2D9}">
          <dgm14:cNvPr xmlns:dgm14="http://schemas.microsoft.com/office/drawing/2010/diagram" id="0" name="" descr="H:\Achievement Board\2016-02-09\001.JPG"/>
        </a:ext>
      </dgm:extLst>
    </dgm:pt>
    <dgm:pt modelId="{C59B6B7E-E318-480A-AA07-B785BEEF3871}" type="pres">
      <dgm:prSet presAssocID="{07A72468-A233-492D-AF40-771DD82F927A}" presName="wedgeRectCallout1" presStyleLbl="node1" presStyleIdx="0" presStyleCnt="1" custScaleX="72458" custScaleY="52095" custLinFactNeighborX="15414" custLinFactNeighborY="240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D3C5E47-C5E8-4958-8A61-711A5F7D0E35}" type="presOf" srcId="{8C2A60D1-E396-4890-ACB8-1C5E532CFB38}" destId="{00624D35-B758-4BE3-956F-C343C9320911}" srcOrd="0" destOrd="0" presId="urn:microsoft.com/office/officeart/2008/layout/BendingPictureCaptionList"/>
    <dgm:cxn modelId="{649F98C5-096F-4C6E-8BFE-96F977A6CAA0}" type="presOf" srcId="{07A72468-A233-492D-AF40-771DD82F927A}" destId="{C59B6B7E-E318-480A-AA07-B785BEEF3871}" srcOrd="0" destOrd="0" presId="urn:microsoft.com/office/officeart/2008/layout/BendingPictureCaptionList"/>
    <dgm:cxn modelId="{F09D6593-6752-497C-B8B6-D9FFB030E87D}" srcId="{8C2A60D1-E396-4890-ACB8-1C5E532CFB38}" destId="{07A72468-A233-492D-AF40-771DD82F927A}" srcOrd="0" destOrd="0" parTransId="{ED1F376E-61BF-4D5B-BF92-3BB54BE409A2}" sibTransId="{0EEB569C-59F3-4C12-9A66-8C0606986234}"/>
    <dgm:cxn modelId="{FB1BD6EA-6CD9-44DD-A39F-3E2878056778}" type="presParOf" srcId="{00624D35-B758-4BE3-956F-C343C9320911}" destId="{FC6632AA-643D-49B8-A180-AE117B6E3860}" srcOrd="0" destOrd="0" presId="urn:microsoft.com/office/officeart/2008/layout/BendingPictureCaptionList"/>
    <dgm:cxn modelId="{557ACF2E-3913-4BA4-8B4B-B3E9449342C7}" type="presParOf" srcId="{FC6632AA-643D-49B8-A180-AE117B6E3860}" destId="{D63FD4E4-20E0-409C-87C5-6E9A08D3C373}" srcOrd="0" destOrd="0" presId="urn:microsoft.com/office/officeart/2008/layout/BendingPictureCaptionList"/>
    <dgm:cxn modelId="{DEEEF4A9-9CEC-4B1E-B327-A258A78062C8}" type="presParOf" srcId="{FC6632AA-643D-49B8-A180-AE117B6E3860}" destId="{C59B6B7E-E318-480A-AA07-B785BEEF387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907AAD0-A8FC-4DEC-93E0-A3E6AED074CE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5CD9D75B-C07F-4D08-8905-D07D2CD95787}">
      <dgm:prSet phldrT="[Text]" custT="1"/>
      <dgm:spPr/>
      <dgm:t>
        <a:bodyPr/>
        <a:lstStyle/>
        <a:p>
          <a:r>
            <a:rPr lang="en-GB" sz="2400" dirty="0" smtClean="0"/>
            <a:t>Cameron P7.26 with his achievement award</a:t>
          </a:r>
          <a:endParaRPr lang="en-GB" sz="2400" dirty="0"/>
        </a:p>
      </dgm:t>
    </dgm:pt>
    <dgm:pt modelId="{ECB2BCF8-61E5-4212-BCDF-E7478CC73E00}" type="parTrans" cxnId="{7C87BAB7-2614-4BC8-9700-DC2BF5F0F4C9}">
      <dgm:prSet/>
      <dgm:spPr/>
      <dgm:t>
        <a:bodyPr/>
        <a:lstStyle/>
        <a:p>
          <a:endParaRPr lang="en-GB"/>
        </a:p>
      </dgm:t>
    </dgm:pt>
    <dgm:pt modelId="{7E94227D-7D28-495F-9643-5B5E808621B3}" type="sibTrans" cxnId="{7C87BAB7-2614-4BC8-9700-DC2BF5F0F4C9}">
      <dgm:prSet/>
      <dgm:spPr/>
      <dgm:t>
        <a:bodyPr/>
        <a:lstStyle/>
        <a:p>
          <a:endParaRPr lang="en-GB"/>
        </a:p>
      </dgm:t>
    </dgm:pt>
    <dgm:pt modelId="{B4E6AE46-6BC9-4C73-88A6-04145CDEC443}" type="pres">
      <dgm:prSet presAssocID="{3907AAD0-A8FC-4DEC-93E0-A3E6AED074CE}" presName="Name0" presStyleCnt="0">
        <dgm:presLayoutVars>
          <dgm:dir/>
          <dgm:resizeHandles val="exact"/>
        </dgm:presLayoutVars>
      </dgm:prSet>
      <dgm:spPr/>
    </dgm:pt>
    <dgm:pt modelId="{C084671E-F721-49BE-B241-5DE5BBB3CCC4}" type="pres">
      <dgm:prSet presAssocID="{5CD9D75B-C07F-4D08-8905-D07D2CD95787}" presName="composite" presStyleCnt="0"/>
      <dgm:spPr/>
    </dgm:pt>
    <dgm:pt modelId="{2287E6DA-EE32-4535-872E-4CACE529F314}" type="pres">
      <dgm:prSet presAssocID="{5CD9D75B-C07F-4D08-8905-D07D2CD95787}" presName="rect1" presStyleLbl="bgImgPlace1" presStyleIdx="0" presStyleCnt="1" custScaleX="124228" custScaleY="125520" custLinFactNeighborX="-1403" custLinFactNeighborY="8127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021A8EAD-2876-4A69-B0D5-8E8F2177A7B7}" type="pres">
      <dgm:prSet presAssocID="{5CD9D75B-C07F-4D08-8905-D07D2CD95787}" presName="wedgeRectCallout1" presStyleLbl="node1" presStyleIdx="0" presStyleCnt="1" custScaleX="84194" custScaleY="60533" custLinFactNeighborX="-37593" custLinFactNeighborY="1996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8465F89-3659-4328-8B1A-C37BF016639F}" type="presOf" srcId="{5CD9D75B-C07F-4D08-8905-D07D2CD95787}" destId="{021A8EAD-2876-4A69-B0D5-8E8F2177A7B7}" srcOrd="0" destOrd="0" presId="urn:microsoft.com/office/officeart/2008/layout/BendingPictureCaptionList"/>
    <dgm:cxn modelId="{7C87BAB7-2614-4BC8-9700-DC2BF5F0F4C9}" srcId="{3907AAD0-A8FC-4DEC-93E0-A3E6AED074CE}" destId="{5CD9D75B-C07F-4D08-8905-D07D2CD95787}" srcOrd="0" destOrd="0" parTransId="{ECB2BCF8-61E5-4212-BCDF-E7478CC73E00}" sibTransId="{7E94227D-7D28-495F-9643-5B5E808621B3}"/>
    <dgm:cxn modelId="{CF207AA3-7D7A-464F-BB40-0868EB2AAE1A}" type="presOf" srcId="{3907AAD0-A8FC-4DEC-93E0-A3E6AED074CE}" destId="{B4E6AE46-6BC9-4C73-88A6-04145CDEC443}" srcOrd="0" destOrd="0" presId="urn:microsoft.com/office/officeart/2008/layout/BendingPictureCaptionList"/>
    <dgm:cxn modelId="{1E390623-DDD9-4E2D-A406-6E1C13872012}" type="presParOf" srcId="{B4E6AE46-6BC9-4C73-88A6-04145CDEC443}" destId="{C084671E-F721-49BE-B241-5DE5BBB3CCC4}" srcOrd="0" destOrd="0" presId="urn:microsoft.com/office/officeart/2008/layout/BendingPictureCaptionList"/>
    <dgm:cxn modelId="{D2B5EFC4-B3DB-4F5C-9C54-12F4FDB3B2CA}" type="presParOf" srcId="{C084671E-F721-49BE-B241-5DE5BBB3CCC4}" destId="{2287E6DA-EE32-4535-872E-4CACE529F314}" srcOrd="0" destOrd="0" presId="urn:microsoft.com/office/officeart/2008/layout/BendingPictureCaptionList"/>
    <dgm:cxn modelId="{E7979474-F2B0-4926-A823-5A6CAE044100}" type="presParOf" srcId="{C084671E-F721-49BE-B241-5DE5BBB3CCC4}" destId="{021A8EAD-2876-4A69-B0D5-8E8F2177A7B7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E70F2F8-FEC5-4983-9F35-5E91DDC06A09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E1FC2F89-67CE-4B43-A4C9-D6D25538B73D}">
      <dgm:prSet phldrT="[Text]" custT="1"/>
      <dgm:spPr/>
      <dgm:t>
        <a:bodyPr/>
        <a:lstStyle/>
        <a:p>
          <a:r>
            <a:rPr lang="en-GB" sz="2800" dirty="0" err="1" smtClean="0"/>
            <a:t>Danyal</a:t>
          </a:r>
          <a:r>
            <a:rPr lang="en-GB" sz="2800" dirty="0" smtClean="0"/>
            <a:t> P7.27 who won a Gold Medal at Scottish Open Championships for Tae Kwan Do. He will represent Scotland in </a:t>
          </a:r>
          <a:r>
            <a:rPr lang="en-GB" sz="2800" dirty="0" err="1" smtClean="0"/>
            <a:t>Belguim</a:t>
          </a:r>
          <a:r>
            <a:rPr lang="en-GB" sz="2800" dirty="0" smtClean="0"/>
            <a:t> in March</a:t>
          </a:r>
          <a:endParaRPr lang="en-GB" sz="2800" dirty="0"/>
        </a:p>
      </dgm:t>
    </dgm:pt>
    <dgm:pt modelId="{75371DFD-0D42-4344-A6BE-DBE6E2922E31}" type="parTrans" cxnId="{D2692BD6-A225-461E-B749-6E8EA49E9838}">
      <dgm:prSet/>
      <dgm:spPr/>
      <dgm:t>
        <a:bodyPr/>
        <a:lstStyle/>
        <a:p>
          <a:endParaRPr lang="en-GB"/>
        </a:p>
      </dgm:t>
    </dgm:pt>
    <dgm:pt modelId="{2519DEDA-DDBF-4FC2-9930-975CCBC910F2}" type="sibTrans" cxnId="{D2692BD6-A225-461E-B749-6E8EA49E9838}">
      <dgm:prSet/>
      <dgm:spPr/>
      <dgm:t>
        <a:bodyPr/>
        <a:lstStyle/>
        <a:p>
          <a:endParaRPr lang="en-GB"/>
        </a:p>
      </dgm:t>
    </dgm:pt>
    <dgm:pt modelId="{13CA86DD-308D-432F-B1D1-425DC45128AB}" type="pres">
      <dgm:prSet presAssocID="{CE70F2F8-FEC5-4983-9F35-5E91DDC06A09}" presName="Name0" presStyleCnt="0">
        <dgm:presLayoutVars>
          <dgm:dir/>
          <dgm:resizeHandles val="exact"/>
        </dgm:presLayoutVars>
      </dgm:prSet>
      <dgm:spPr/>
    </dgm:pt>
    <dgm:pt modelId="{182FA298-2B41-41EE-87C0-DE83E8B7B882}" type="pres">
      <dgm:prSet presAssocID="{E1FC2F89-67CE-4B43-A4C9-D6D25538B73D}" presName="composite" presStyleCnt="0"/>
      <dgm:spPr/>
    </dgm:pt>
    <dgm:pt modelId="{A6CF65C0-DEF6-494E-BBBB-0854E1AC2DCC}" type="pres">
      <dgm:prSet presAssocID="{E1FC2F89-67CE-4B43-A4C9-D6D25538B73D}" presName="rect1" presStyleLbl="bgImgPlace1" presStyleIdx="0" presStyleCnt="1" custScaleX="127802" custScaleY="126875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extLst>
        <a:ext uri="{E40237B7-FDA0-4F09-8148-C483321AD2D9}">
          <dgm14:cNvPr xmlns:dgm14="http://schemas.microsoft.com/office/drawing/2010/diagram" id="0" name="" descr="H:\Achievement Board\2016-02-09\003.JPG"/>
        </a:ext>
      </dgm:extLst>
    </dgm:pt>
    <dgm:pt modelId="{C13F43AD-5AB0-4278-B4C1-F0D0012C0E85}" type="pres">
      <dgm:prSet presAssocID="{E1FC2F89-67CE-4B43-A4C9-D6D25538B73D}" presName="wedgeRectCallout1" presStyleLbl="node1" presStyleIdx="0" presStyleCnt="1" custScaleX="153694" custScaleY="111914" custLinFactNeighborX="-5616" custLinFactNeighborY="-196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2692BD6-A225-461E-B749-6E8EA49E9838}" srcId="{CE70F2F8-FEC5-4983-9F35-5E91DDC06A09}" destId="{E1FC2F89-67CE-4B43-A4C9-D6D25538B73D}" srcOrd="0" destOrd="0" parTransId="{75371DFD-0D42-4344-A6BE-DBE6E2922E31}" sibTransId="{2519DEDA-DDBF-4FC2-9930-975CCBC910F2}"/>
    <dgm:cxn modelId="{3FDDB1CC-B522-4C53-B16C-08CA4162F8F7}" type="presOf" srcId="{CE70F2F8-FEC5-4983-9F35-5E91DDC06A09}" destId="{13CA86DD-308D-432F-B1D1-425DC45128AB}" srcOrd="0" destOrd="0" presId="urn:microsoft.com/office/officeart/2008/layout/BendingPictureCaptionList"/>
    <dgm:cxn modelId="{B2FDC477-E7E2-4EC9-B3FB-2B48AF69DA0E}" type="presOf" srcId="{E1FC2F89-67CE-4B43-A4C9-D6D25538B73D}" destId="{C13F43AD-5AB0-4278-B4C1-F0D0012C0E85}" srcOrd="0" destOrd="0" presId="urn:microsoft.com/office/officeart/2008/layout/BendingPictureCaptionList"/>
    <dgm:cxn modelId="{9100D422-C058-48FB-A4E3-4A8E5D4A0BEC}" type="presParOf" srcId="{13CA86DD-308D-432F-B1D1-425DC45128AB}" destId="{182FA298-2B41-41EE-87C0-DE83E8B7B882}" srcOrd="0" destOrd="0" presId="urn:microsoft.com/office/officeart/2008/layout/BendingPictureCaptionList"/>
    <dgm:cxn modelId="{5C024B15-E302-4274-AF0C-46A3320B49D1}" type="presParOf" srcId="{182FA298-2B41-41EE-87C0-DE83E8B7B882}" destId="{A6CF65C0-DEF6-494E-BBBB-0854E1AC2DCC}" srcOrd="0" destOrd="0" presId="urn:microsoft.com/office/officeart/2008/layout/BendingPictureCaptionList"/>
    <dgm:cxn modelId="{A35DEF82-3E15-4F05-B93D-90F3F801BEE4}" type="presParOf" srcId="{182FA298-2B41-41EE-87C0-DE83E8B7B882}" destId="{C13F43AD-5AB0-4278-B4C1-F0D0012C0E8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462140F-E1A6-49F5-A20F-A30C3556A7BA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86416AC5-8DE9-4477-B155-3A3DF32E53B0}">
      <dgm:prSet phldrT="[Text]" custT="1"/>
      <dgm:spPr/>
      <dgm:t>
        <a:bodyPr/>
        <a:lstStyle/>
        <a:p>
          <a:r>
            <a:rPr lang="en-GB" sz="2400" dirty="0" smtClean="0"/>
            <a:t>Katie P4.14 who swam 400m</a:t>
          </a:r>
          <a:endParaRPr lang="en-GB" sz="2400" dirty="0"/>
        </a:p>
      </dgm:t>
    </dgm:pt>
    <dgm:pt modelId="{A4051F1C-22A7-4A7D-8B2A-0A2DE16D8322}" type="parTrans" cxnId="{F97C47B6-F541-43F5-9978-6ADB034F7565}">
      <dgm:prSet/>
      <dgm:spPr/>
      <dgm:t>
        <a:bodyPr/>
        <a:lstStyle/>
        <a:p>
          <a:endParaRPr lang="en-GB"/>
        </a:p>
      </dgm:t>
    </dgm:pt>
    <dgm:pt modelId="{95E28C89-6B1C-4C81-8CAA-FAA166B71E06}" type="sibTrans" cxnId="{F97C47B6-F541-43F5-9978-6ADB034F7565}">
      <dgm:prSet/>
      <dgm:spPr/>
      <dgm:t>
        <a:bodyPr/>
        <a:lstStyle/>
        <a:p>
          <a:endParaRPr lang="en-GB"/>
        </a:p>
      </dgm:t>
    </dgm:pt>
    <dgm:pt modelId="{B1F22937-D75D-4139-945F-55F257ED1E66}" type="pres">
      <dgm:prSet presAssocID="{E462140F-E1A6-49F5-A20F-A30C3556A7BA}" presName="Name0" presStyleCnt="0">
        <dgm:presLayoutVars>
          <dgm:dir/>
          <dgm:resizeHandles val="exact"/>
        </dgm:presLayoutVars>
      </dgm:prSet>
      <dgm:spPr/>
    </dgm:pt>
    <dgm:pt modelId="{7128E1A8-CA79-47A8-BFAD-E725FB8BBDBE}" type="pres">
      <dgm:prSet presAssocID="{86416AC5-8DE9-4477-B155-3A3DF32E53B0}" presName="composite" presStyleCnt="0"/>
      <dgm:spPr/>
    </dgm:pt>
    <dgm:pt modelId="{9DC70352-980B-477A-A3A5-C7C89E2FDCF2}" type="pres">
      <dgm:prSet presAssocID="{86416AC5-8DE9-4477-B155-3A3DF32E53B0}" presName="rect1" presStyleLbl="bgImgPlace1" presStyleIdx="0" presStyleCnt="1" custScaleX="116164" custScaleY="12235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extLst>
        <a:ext uri="{E40237B7-FDA0-4F09-8148-C483321AD2D9}">
          <dgm14:cNvPr xmlns:dgm14="http://schemas.microsoft.com/office/drawing/2010/diagram" id="0" name="" descr="H:\Achievement Board\2016-02-09\006.JPG"/>
        </a:ext>
      </dgm:extLst>
    </dgm:pt>
    <dgm:pt modelId="{65EA1418-B05E-49C6-9BF5-8DB49B407827}" type="pres">
      <dgm:prSet presAssocID="{86416AC5-8DE9-4477-B155-3A3DF32E53B0}" presName="wedgeRectCallout1" presStyleLbl="node1" presStyleIdx="0" presStyleCnt="1" custScaleX="77399" custScaleY="48245" custLinFactNeighborX="-35299" custLinFactNeighborY="1151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F7455A7-AF51-4000-808D-D5B30BE20E5C}" type="presOf" srcId="{86416AC5-8DE9-4477-B155-3A3DF32E53B0}" destId="{65EA1418-B05E-49C6-9BF5-8DB49B407827}" srcOrd="0" destOrd="0" presId="urn:microsoft.com/office/officeart/2008/layout/BendingPictureCaptionList"/>
    <dgm:cxn modelId="{F97C47B6-F541-43F5-9978-6ADB034F7565}" srcId="{E462140F-E1A6-49F5-A20F-A30C3556A7BA}" destId="{86416AC5-8DE9-4477-B155-3A3DF32E53B0}" srcOrd="0" destOrd="0" parTransId="{A4051F1C-22A7-4A7D-8B2A-0A2DE16D8322}" sibTransId="{95E28C89-6B1C-4C81-8CAA-FAA166B71E06}"/>
    <dgm:cxn modelId="{EB09EB5D-FF37-4FAD-B636-4F35D34589E2}" type="presOf" srcId="{E462140F-E1A6-49F5-A20F-A30C3556A7BA}" destId="{B1F22937-D75D-4139-945F-55F257ED1E66}" srcOrd="0" destOrd="0" presId="urn:microsoft.com/office/officeart/2008/layout/BendingPictureCaptionList"/>
    <dgm:cxn modelId="{81CB5BB9-B946-48AD-BC81-3F73A97C85F2}" type="presParOf" srcId="{B1F22937-D75D-4139-945F-55F257ED1E66}" destId="{7128E1A8-CA79-47A8-BFAD-E725FB8BBDBE}" srcOrd="0" destOrd="0" presId="urn:microsoft.com/office/officeart/2008/layout/BendingPictureCaptionList"/>
    <dgm:cxn modelId="{D03C0834-A241-4244-AE62-2ACDD57057B4}" type="presParOf" srcId="{7128E1A8-CA79-47A8-BFAD-E725FB8BBDBE}" destId="{9DC70352-980B-477A-A3A5-C7C89E2FDCF2}" srcOrd="0" destOrd="0" presId="urn:microsoft.com/office/officeart/2008/layout/BendingPictureCaptionList"/>
    <dgm:cxn modelId="{A1CB47A4-4925-4A46-8B64-0EB35EE68332}" type="presParOf" srcId="{7128E1A8-CA79-47A8-BFAD-E725FB8BBDBE}" destId="{65EA1418-B05E-49C6-9BF5-8DB49B407827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8AA43D0-89D4-4F76-B317-B7B843A5C2F2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51788643-291A-47B4-B2F9-AF9B1006E697}">
      <dgm:prSet phldrT="[Text]" custT="1"/>
      <dgm:spPr/>
      <dgm:t>
        <a:bodyPr/>
        <a:lstStyle/>
        <a:p>
          <a:r>
            <a:rPr lang="en-GB" sz="2400" dirty="0" err="1" smtClean="0"/>
            <a:t>Carys</a:t>
          </a:r>
          <a:r>
            <a:rPr lang="en-GB" sz="2400" dirty="0" smtClean="0"/>
            <a:t>, Esther, Eva &amp; Lauren who took part in the Scottish Schools Swimming Competition</a:t>
          </a:r>
          <a:endParaRPr lang="en-GB" sz="2400" dirty="0"/>
        </a:p>
      </dgm:t>
    </dgm:pt>
    <dgm:pt modelId="{1B57BFA6-5301-4C5E-AD7E-38E5DEB13197}" type="parTrans" cxnId="{05755944-A7FD-4F02-8D9B-4BFC449B51AF}">
      <dgm:prSet/>
      <dgm:spPr/>
      <dgm:t>
        <a:bodyPr/>
        <a:lstStyle/>
        <a:p>
          <a:endParaRPr lang="en-GB"/>
        </a:p>
      </dgm:t>
    </dgm:pt>
    <dgm:pt modelId="{C9E9F58C-CD60-49E1-8CF4-F87D9A2D0864}" type="sibTrans" cxnId="{05755944-A7FD-4F02-8D9B-4BFC449B51AF}">
      <dgm:prSet/>
      <dgm:spPr/>
      <dgm:t>
        <a:bodyPr/>
        <a:lstStyle/>
        <a:p>
          <a:endParaRPr lang="en-GB"/>
        </a:p>
      </dgm:t>
    </dgm:pt>
    <dgm:pt modelId="{F401E85C-9EAD-4890-980C-DA1891E41F1A}" type="pres">
      <dgm:prSet presAssocID="{D8AA43D0-89D4-4F76-B317-B7B843A5C2F2}" presName="Name0" presStyleCnt="0">
        <dgm:presLayoutVars>
          <dgm:dir/>
          <dgm:resizeHandles val="exact"/>
        </dgm:presLayoutVars>
      </dgm:prSet>
      <dgm:spPr/>
    </dgm:pt>
    <dgm:pt modelId="{7914FAD1-FFE3-45FA-9F24-776D5B3C2CCF}" type="pres">
      <dgm:prSet presAssocID="{51788643-291A-47B4-B2F9-AF9B1006E697}" presName="composite" presStyleCnt="0"/>
      <dgm:spPr/>
    </dgm:pt>
    <dgm:pt modelId="{3B70A041-0C14-43E7-AD6F-87340A5F8B7D}" type="pres">
      <dgm:prSet presAssocID="{51788643-291A-47B4-B2F9-AF9B1006E697}" presName="rect1" presStyleLbl="bgImgPlace1" presStyleIdx="0" presStyleCnt="1" custScaleX="130000" custScaleY="12187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94DEAF71-5CD6-42C8-8D54-3DFB85A96083}" type="pres">
      <dgm:prSet presAssocID="{51788643-291A-47B4-B2F9-AF9B1006E697}" presName="wedgeRectCallout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214E858-79AC-4E03-B900-569EC0771C7A}" type="presOf" srcId="{51788643-291A-47B4-B2F9-AF9B1006E697}" destId="{94DEAF71-5CD6-42C8-8D54-3DFB85A96083}" srcOrd="0" destOrd="0" presId="urn:microsoft.com/office/officeart/2008/layout/BendingPictureCaptionList"/>
    <dgm:cxn modelId="{0CC914A0-C303-4160-83E7-4975F44981A2}" type="presOf" srcId="{D8AA43D0-89D4-4F76-B317-B7B843A5C2F2}" destId="{F401E85C-9EAD-4890-980C-DA1891E41F1A}" srcOrd="0" destOrd="0" presId="urn:microsoft.com/office/officeart/2008/layout/BendingPictureCaptionList"/>
    <dgm:cxn modelId="{05755944-A7FD-4F02-8D9B-4BFC449B51AF}" srcId="{D8AA43D0-89D4-4F76-B317-B7B843A5C2F2}" destId="{51788643-291A-47B4-B2F9-AF9B1006E697}" srcOrd="0" destOrd="0" parTransId="{1B57BFA6-5301-4C5E-AD7E-38E5DEB13197}" sibTransId="{C9E9F58C-CD60-49E1-8CF4-F87D9A2D0864}"/>
    <dgm:cxn modelId="{85FF4527-80B3-4B12-8047-23C33F164EED}" type="presParOf" srcId="{F401E85C-9EAD-4890-980C-DA1891E41F1A}" destId="{7914FAD1-FFE3-45FA-9F24-776D5B3C2CCF}" srcOrd="0" destOrd="0" presId="urn:microsoft.com/office/officeart/2008/layout/BendingPictureCaptionList"/>
    <dgm:cxn modelId="{9B82EC0C-3153-40EE-9C9E-D9CD700A6BD5}" type="presParOf" srcId="{7914FAD1-FFE3-45FA-9F24-776D5B3C2CCF}" destId="{3B70A041-0C14-43E7-AD6F-87340A5F8B7D}" srcOrd="0" destOrd="0" presId="urn:microsoft.com/office/officeart/2008/layout/BendingPictureCaptionList"/>
    <dgm:cxn modelId="{BF360019-4B67-4031-9C4A-A1501CC0B233}" type="presParOf" srcId="{7914FAD1-FFE3-45FA-9F24-776D5B3C2CCF}" destId="{94DEAF71-5CD6-42C8-8D54-3DFB85A96083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08CEF9-D2B9-4618-9F89-8039AB0BAA1F}">
      <dsp:nvSpPr>
        <dsp:cNvPr id="0" name=""/>
        <dsp:cNvSpPr/>
      </dsp:nvSpPr>
      <dsp:spPr>
        <a:xfrm>
          <a:off x="4033581" y="1544208"/>
          <a:ext cx="2677394" cy="2677277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447CB1-EDC9-40B5-8F95-D422FA3D3272}">
      <dsp:nvSpPr>
        <dsp:cNvPr id="0" name=""/>
        <dsp:cNvSpPr/>
      </dsp:nvSpPr>
      <dsp:spPr>
        <a:xfrm>
          <a:off x="686533" y="265118"/>
          <a:ext cx="6137077" cy="4523568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E94C39-AC52-4DEF-A4C9-C2147538A40E}">
      <dsp:nvSpPr>
        <dsp:cNvPr id="0" name=""/>
        <dsp:cNvSpPr/>
      </dsp:nvSpPr>
      <dsp:spPr>
        <a:xfrm>
          <a:off x="3041195" y="4097754"/>
          <a:ext cx="4663660" cy="1604449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Amelia P3.9 pictured with her Brownie Promise Badge</a:t>
          </a:r>
          <a:endParaRPr lang="en-GB" sz="2300" kern="1200" dirty="0"/>
        </a:p>
      </dsp:txBody>
      <dsp:txXfrm>
        <a:off x="3724172" y="4332720"/>
        <a:ext cx="3297706" cy="113451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CB1E46-719A-4F65-BE49-748284E80EDC}">
      <dsp:nvSpPr>
        <dsp:cNvPr id="0" name=""/>
        <dsp:cNvSpPr/>
      </dsp:nvSpPr>
      <dsp:spPr>
        <a:xfrm>
          <a:off x="707534" y="354010"/>
          <a:ext cx="6859044" cy="5469855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4B2F41-00EC-43F9-AC27-4E6B645E1DD4}">
      <dsp:nvSpPr>
        <dsp:cNvPr id="0" name=""/>
        <dsp:cNvSpPr/>
      </dsp:nvSpPr>
      <dsp:spPr>
        <a:xfrm>
          <a:off x="663133" y="4371341"/>
          <a:ext cx="6252121" cy="147885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Esther P7.26 who recently took part in the West District Long Course Event and won a gold and </a:t>
          </a:r>
          <a:r>
            <a:rPr lang="en-GB" sz="2400" kern="1200" smtClean="0"/>
            <a:t>bronze medal </a:t>
          </a:r>
          <a:endParaRPr lang="en-GB" sz="2400" kern="1200" dirty="0"/>
        </a:p>
      </dsp:txBody>
      <dsp:txXfrm>
        <a:off x="663133" y="4371341"/>
        <a:ext cx="6252121" cy="147885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D366A0-383B-484C-9AC1-8FC0D39D7E4A}">
      <dsp:nvSpPr>
        <dsp:cNvPr id="0" name=""/>
        <dsp:cNvSpPr/>
      </dsp:nvSpPr>
      <dsp:spPr>
        <a:xfrm>
          <a:off x="72019" y="962"/>
          <a:ext cx="6576368" cy="5352085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83236-3C6D-4739-9175-F36E7F2CD765}">
      <dsp:nvSpPr>
        <dsp:cNvPr id="0" name=""/>
        <dsp:cNvSpPr/>
      </dsp:nvSpPr>
      <dsp:spPr>
        <a:xfrm>
          <a:off x="0" y="4618801"/>
          <a:ext cx="4769547" cy="114183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dirty="0" smtClean="0"/>
            <a:t>Amelia P3.9 pictured with her medal for dancing</a:t>
          </a:r>
          <a:endParaRPr lang="en-GB" sz="2700" kern="1200" dirty="0"/>
        </a:p>
      </dsp:txBody>
      <dsp:txXfrm>
        <a:off x="0" y="4618801"/>
        <a:ext cx="4769547" cy="114183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F365A4-98E2-4124-AD91-F3406A4B147A}">
      <dsp:nvSpPr>
        <dsp:cNvPr id="0" name=""/>
        <dsp:cNvSpPr/>
      </dsp:nvSpPr>
      <dsp:spPr>
        <a:xfrm>
          <a:off x="1466994" y="387748"/>
          <a:ext cx="5898679" cy="50574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4AFDD0-6B9C-4CC4-8540-74C9868B7915}">
      <dsp:nvSpPr>
        <dsp:cNvPr id="0" name=""/>
        <dsp:cNvSpPr/>
      </dsp:nvSpPr>
      <dsp:spPr>
        <a:xfrm>
          <a:off x="190982" y="2982188"/>
          <a:ext cx="2419600" cy="2419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Matthew P3.9 with his certificate for swimming 50m</a:t>
          </a:r>
          <a:endParaRPr lang="en-GB" sz="2400" kern="1200" dirty="0"/>
        </a:p>
      </dsp:txBody>
      <dsp:txXfrm>
        <a:off x="190982" y="2982188"/>
        <a:ext cx="2419600" cy="24196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1239A-2468-4F80-9905-6E30C26F71EC}">
      <dsp:nvSpPr>
        <dsp:cNvPr id="0" name=""/>
        <dsp:cNvSpPr/>
      </dsp:nvSpPr>
      <dsp:spPr>
        <a:xfrm>
          <a:off x="0" y="360055"/>
          <a:ext cx="6123985" cy="48991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CEDF63-7175-4049-A0F7-9A2322374872}">
      <dsp:nvSpPr>
        <dsp:cNvPr id="0" name=""/>
        <dsp:cNvSpPr/>
      </dsp:nvSpPr>
      <dsp:spPr>
        <a:xfrm>
          <a:off x="471111" y="4706542"/>
          <a:ext cx="4648873" cy="112610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Martin P3.9 who swam 200m and 400m. Well done Martin!</a:t>
          </a:r>
          <a:endParaRPr lang="en-GB" sz="2400" kern="1200" dirty="0"/>
        </a:p>
      </dsp:txBody>
      <dsp:txXfrm>
        <a:off x="471111" y="4706542"/>
        <a:ext cx="4648873" cy="112610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40EDD1-B45B-4003-8438-45508AF258B4}">
      <dsp:nvSpPr>
        <dsp:cNvPr id="0" name=""/>
        <dsp:cNvSpPr/>
      </dsp:nvSpPr>
      <dsp:spPr>
        <a:xfrm>
          <a:off x="1090507" y="703339"/>
          <a:ext cx="6260260" cy="510000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D4D928-E41E-45B0-9B9D-879BCF77ED1A}">
      <dsp:nvSpPr>
        <dsp:cNvPr id="0" name=""/>
        <dsp:cNvSpPr/>
      </dsp:nvSpPr>
      <dsp:spPr>
        <a:xfrm>
          <a:off x="795885" y="5092848"/>
          <a:ext cx="4460558" cy="117184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Cameron P2.6 with his medal for swimming. Cameron swam 10m</a:t>
          </a:r>
          <a:endParaRPr lang="en-GB" sz="2400" kern="1200" dirty="0"/>
        </a:p>
      </dsp:txBody>
      <dsp:txXfrm>
        <a:off x="795885" y="5092848"/>
        <a:ext cx="4460558" cy="117184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0309BC-CEE6-412E-AA05-406F4FC1FDB7}">
      <dsp:nvSpPr>
        <dsp:cNvPr id="0" name=""/>
        <dsp:cNvSpPr/>
      </dsp:nvSpPr>
      <dsp:spPr>
        <a:xfrm>
          <a:off x="370761" y="798890"/>
          <a:ext cx="6485741" cy="546580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730799-B83F-4D6B-9A55-EAD021152E24}">
      <dsp:nvSpPr>
        <dsp:cNvPr id="0" name=""/>
        <dsp:cNvSpPr/>
      </dsp:nvSpPr>
      <dsp:spPr>
        <a:xfrm>
          <a:off x="0" y="4323041"/>
          <a:ext cx="2248446" cy="19416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err="1" smtClean="0"/>
            <a:t>Wint</a:t>
          </a:r>
          <a:r>
            <a:rPr lang="en-GB" sz="2400" kern="1200" dirty="0" smtClean="0"/>
            <a:t> P2.6 with her swimming medal. </a:t>
          </a:r>
          <a:r>
            <a:rPr lang="en-GB" sz="2400" kern="1200" dirty="0" err="1" smtClean="0"/>
            <a:t>Wint</a:t>
          </a:r>
          <a:r>
            <a:rPr lang="en-GB" sz="2400" kern="1200" dirty="0" smtClean="0"/>
            <a:t> swam 25m</a:t>
          </a:r>
          <a:endParaRPr lang="en-GB" sz="2400" kern="1200" dirty="0"/>
        </a:p>
      </dsp:txBody>
      <dsp:txXfrm>
        <a:off x="0" y="4323041"/>
        <a:ext cx="2248446" cy="194165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75DA78-3F42-4DD5-B8B2-C44F4351D03C}">
      <dsp:nvSpPr>
        <dsp:cNvPr id="0" name=""/>
        <dsp:cNvSpPr/>
      </dsp:nvSpPr>
      <dsp:spPr>
        <a:xfrm>
          <a:off x="780829" y="864"/>
          <a:ext cx="6635994" cy="5410190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AEAE0D-08B6-4C05-9BC1-0A17B477B058}">
      <dsp:nvSpPr>
        <dsp:cNvPr id="0" name=""/>
        <dsp:cNvSpPr/>
      </dsp:nvSpPr>
      <dsp:spPr>
        <a:xfrm>
          <a:off x="0" y="4956517"/>
          <a:ext cx="4661683" cy="108956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Cara P2.6 with her swimming medal. Cara swam 10m</a:t>
          </a:r>
          <a:endParaRPr lang="en-GB" sz="2400" kern="1200" dirty="0"/>
        </a:p>
      </dsp:txBody>
      <dsp:txXfrm>
        <a:off x="0" y="4956517"/>
        <a:ext cx="4661683" cy="10895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D24B3A-C750-42AE-8B15-C3AE0A8BB9BD}">
      <dsp:nvSpPr>
        <dsp:cNvPr id="0" name=""/>
        <dsp:cNvSpPr/>
      </dsp:nvSpPr>
      <dsp:spPr>
        <a:xfrm>
          <a:off x="936075" y="792082"/>
          <a:ext cx="6228672" cy="5096874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5E640C-0D93-4276-ABF6-13E0FF934AC7}">
      <dsp:nvSpPr>
        <dsp:cNvPr id="0" name=""/>
        <dsp:cNvSpPr/>
      </dsp:nvSpPr>
      <dsp:spPr>
        <a:xfrm>
          <a:off x="4273448" y="5141762"/>
          <a:ext cx="4223495" cy="119494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kern="1200" dirty="0" err="1" smtClean="0"/>
            <a:t>Carys</a:t>
          </a:r>
          <a:r>
            <a:rPr lang="en-GB" sz="2900" kern="1200" dirty="0" smtClean="0"/>
            <a:t> P4.19 with her award for swimming</a:t>
          </a:r>
          <a:endParaRPr lang="en-GB" sz="2900" kern="1200" dirty="0"/>
        </a:p>
      </dsp:txBody>
      <dsp:txXfrm>
        <a:off x="4273448" y="5141762"/>
        <a:ext cx="4223495" cy="11949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9B4612-A4D7-4D12-8B20-DD13C5815CCD}">
      <dsp:nvSpPr>
        <dsp:cNvPr id="0" name=""/>
        <dsp:cNvSpPr/>
      </dsp:nvSpPr>
      <dsp:spPr>
        <a:xfrm>
          <a:off x="0" y="704296"/>
          <a:ext cx="7251252" cy="5532535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83AE83-2F0C-4327-A5C2-11F9AB5C5134}">
      <dsp:nvSpPr>
        <dsp:cNvPr id="0" name=""/>
        <dsp:cNvSpPr/>
      </dsp:nvSpPr>
      <dsp:spPr>
        <a:xfrm>
          <a:off x="4032445" y="5151758"/>
          <a:ext cx="3863976" cy="108507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Ayla P2.7 with her certificate </a:t>
          </a:r>
          <a:r>
            <a:rPr lang="en-GB" sz="2400" kern="1200" smtClean="0"/>
            <a:t>for gymnastics</a:t>
          </a:r>
          <a:endParaRPr lang="en-GB" sz="2400" kern="1200"/>
        </a:p>
      </dsp:txBody>
      <dsp:txXfrm>
        <a:off x="4032445" y="5151758"/>
        <a:ext cx="3863976" cy="10850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D11F8-33F3-4413-A6E9-ECCFEF8A69D4}">
      <dsp:nvSpPr>
        <dsp:cNvPr id="0" name=""/>
        <dsp:cNvSpPr/>
      </dsp:nvSpPr>
      <dsp:spPr>
        <a:xfrm>
          <a:off x="0" y="71239"/>
          <a:ext cx="7128766" cy="5282192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066800-892D-4894-A5F7-85EF2800ADD6}">
      <dsp:nvSpPr>
        <dsp:cNvPr id="0" name=""/>
        <dsp:cNvSpPr/>
      </dsp:nvSpPr>
      <dsp:spPr>
        <a:xfrm>
          <a:off x="0" y="4863980"/>
          <a:ext cx="3301121" cy="96866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Maya P4.13 with her medal for swimming 200m</a:t>
          </a:r>
          <a:endParaRPr lang="en-GB" sz="2400" kern="1200" dirty="0"/>
        </a:p>
      </dsp:txBody>
      <dsp:txXfrm>
        <a:off x="0" y="4863980"/>
        <a:ext cx="3301121" cy="9686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3FD4E4-20E0-409C-87C5-6E9A08D3C373}">
      <dsp:nvSpPr>
        <dsp:cNvPr id="0" name=""/>
        <dsp:cNvSpPr/>
      </dsp:nvSpPr>
      <dsp:spPr>
        <a:xfrm>
          <a:off x="0" y="897287"/>
          <a:ext cx="6709261" cy="5367408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9B6B7E-E318-480A-AA07-B785BEEF3871}">
      <dsp:nvSpPr>
        <dsp:cNvPr id="0" name=""/>
        <dsp:cNvSpPr/>
      </dsp:nvSpPr>
      <dsp:spPr>
        <a:xfrm>
          <a:off x="2376286" y="5286042"/>
          <a:ext cx="4326642" cy="97865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Heidi P4.13 who won awards for swimming and Chinese language</a:t>
          </a:r>
          <a:endParaRPr lang="en-GB" sz="2400" kern="1200" dirty="0"/>
        </a:p>
      </dsp:txBody>
      <dsp:txXfrm>
        <a:off x="2376286" y="5286042"/>
        <a:ext cx="4326642" cy="97865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87E6DA-EE32-4535-872E-4CACE529F314}">
      <dsp:nvSpPr>
        <dsp:cNvPr id="0" name=""/>
        <dsp:cNvSpPr/>
      </dsp:nvSpPr>
      <dsp:spPr>
        <a:xfrm>
          <a:off x="0" y="599578"/>
          <a:ext cx="6766363" cy="5469388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1A8EAD-2876-4A69-B0D5-8E8F2177A7B7}">
      <dsp:nvSpPr>
        <dsp:cNvPr id="0" name=""/>
        <dsp:cNvSpPr/>
      </dsp:nvSpPr>
      <dsp:spPr>
        <a:xfrm>
          <a:off x="0" y="5269508"/>
          <a:ext cx="4081379" cy="92317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Cameron P7.26 with his achievement award</a:t>
          </a:r>
          <a:endParaRPr lang="en-GB" sz="2400" kern="1200" dirty="0"/>
        </a:p>
      </dsp:txBody>
      <dsp:txXfrm>
        <a:off x="0" y="5269508"/>
        <a:ext cx="4081379" cy="92317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CF65C0-DEF6-494E-BBBB-0854E1AC2DCC}">
      <dsp:nvSpPr>
        <dsp:cNvPr id="0" name=""/>
        <dsp:cNvSpPr/>
      </dsp:nvSpPr>
      <dsp:spPr>
        <a:xfrm>
          <a:off x="216022" y="3583"/>
          <a:ext cx="7441299" cy="5909859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F43AD-5AB0-4278-B4C1-F0D0012C0E85}">
      <dsp:nvSpPr>
        <dsp:cNvPr id="0" name=""/>
        <dsp:cNvSpPr/>
      </dsp:nvSpPr>
      <dsp:spPr>
        <a:xfrm>
          <a:off x="0" y="4692535"/>
          <a:ext cx="7964491" cy="182454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err="1" smtClean="0"/>
            <a:t>Danyal</a:t>
          </a:r>
          <a:r>
            <a:rPr lang="en-GB" sz="2800" kern="1200" dirty="0" smtClean="0"/>
            <a:t> P7.27 who won a Gold Medal at Scottish Open Championships for Tae Kwan Do. He will represent Scotland in </a:t>
          </a:r>
          <a:r>
            <a:rPr lang="en-GB" sz="2800" kern="1200" dirty="0" err="1" smtClean="0"/>
            <a:t>Belguim</a:t>
          </a:r>
          <a:r>
            <a:rPr lang="en-GB" sz="2800" kern="1200" dirty="0" smtClean="0"/>
            <a:t> in March</a:t>
          </a:r>
          <a:endParaRPr lang="en-GB" sz="2800" kern="1200" dirty="0"/>
        </a:p>
      </dsp:txBody>
      <dsp:txXfrm>
        <a:off x="0" y="4692535"/>
        <a:ext cx="7964491" cy="18245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C70352-980B-477A-A3A5-C7C89E2FDCF2}">
      <dsp:nvSpPr>
        <dsp:cNvPr id="0" name=""/>
        <dsp:cNvSpPr/>
      </dsp:nvSpPr>
      <dsp:spPr>
        <a:xfrm>
          <a:off x="187257" y="2869"/>
          <a:ext cx="7042308" cy="593415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EA1418-B05E-49C6-9BF5-8DB49B407827}">
      <dsp:nvSpPr>
        <dsp:cNvPr id="0" name=""/>
        <dsp:cNvSpPr/>
      </dsp:nvSpPr>
      <dsp:spPr>
        <a:xfrm>
          <a:off x="0" y="5352040"/>
          <a:ext cx="4176080" cy="81894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Katie P4.14 who swam 400m</a:t>
          </a:r>
          <a:endParaRPr lang="en-GB" sz="2400" kern="1200" dirty="0"/>
        </a:p>
      </dsp:txBody>
      <dsp:txXfrm>
        <a:off x="0" y="5352040"/>
        <a:ext cx="4176080" cy="81894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70A041-0C14-43E7-AD6F-87340A5F8B7D}">
      <dsp:nvSpPr>
        <dsp:cNvPr id="0" name=""/>
        <dsp:cNvSpPr/>
      </dsp:nvSpPr>
      <dsp:spPr>
        <a:xfrm>
          <a:off x="499418" y="2698"/>
          <a:ext cx="7138067" cy="53535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DEAF71-5CD6-42C8-8D54-3DFB85A96083}">
      <dsp:nvSpPr>
        <dsp:cNvPr id="0" name=""/>
        <dsp:cNvSpPr/>
      </dsp:nvSpPr>
      <dsp:spPr>
        <a:xfrm>
          <a:off x="1817215" y="4436536"/>
          <a:ext cx="4886830" cy="153742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err="1" smtClean="0"/>
            <a:t>Carys</a:t>
          </a:r>
          <a:r>
            <a:rPr lang="en-GB" sz="2400" kern="1200" dirty="0" smtClean="0"/>
            <a:t>, Esther, Eva &amp; Lauren who took part in the Scottish Schools Swimming Competition</a:t>
          </a:r>
          <a:endParaRPr lang="en-GB" sz="2400" kern="1200" dirty="0"/>
        </a:p>
      </dsp:txBody>
      <dsp:txXfrm>
        <a:off x="1817215" y="4436536"/>
        <a:ext cx="4886830" cy="1537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EACA-125F-426D-81FC-A7E5EBA1C17D}" type="datetimeFigureOut">
              <a:rPr lang="en-GB" smtClean="0"/>
              <a:t>10/02/2016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98CE2-E6D0-4A13-B4F1-D46CB03B697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EACA-125F-426D-81FC-A7E5EBA1C17D}" type="datetimeFigureOut">
              <a:rPr lang="en-GB" smtClean="0"/>
              <a:t>10/02/2016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98CE2-E6D0-4A13-B4F1-D46CB03B697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EACA-125F-426D-81FC-A7E5EBA1C17D}" type="datetimeFigureOut">
              <a:rPr lang="en-GB" smtClean="0"/>
              <a:t>10/02/2016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98CE2-E6D0-4A13-B4F1-D46CB03B697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EACA-125F-426D-81FC-A7E5EBA1C17D}" type="datetimeFigureOut">
              <a:rPr lang="en-GB" smtClean="0"/>
              <a:t>10/02/2016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98CE2-E6D0-4A13-B4F1-D46CB03B697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EACA-125F-426D-81FC-A7E5EBA1C17D}" type="datetimeFigureOut">
              <a:rPr lang="en-GB" smtClean="0"/>
              <a:t>10/02/2016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98CE2-E6D0-4A13-B4F1-D46CB03B697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EACA-125F-426D-81FC-A7E5EBA1C17D}" type="datetimeFigureOut">
              <a:rPr lang="en-GB" smtClean="0"/>
              <a:t>10/02/2016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98CE2-E6D0-4A13-B4F1-D46CB03B697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EACA-125F-426D-81FC-A7E5EBA1C17D}" type="datetimeFigureOut">
              <a:rPr lang="en-GB" smtClean="0"/>
              <a:t>10/02/2016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98CE2-E6D0-4A13-B4F1-D46CB03B697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EACA-125F-426D-81FC-A7E5EBA1C17D}" type="datetimeFigureOut">
              <a:rPr lang="en-GB" smtClean="0"/>
              <a:t>10/02/2016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98CE2-E6D0-4A13-B4F1-D46CB03B697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EACA-125F-426D-81FC-A7E5EBA1C17D}" type="datetimeFigureOut">
              <a:rPr lang="en-GB" smtClean="0"/>
              <a:t>10/02/2016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98CE2-E6D0-4A13-B4F1-D46CB03B697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EACA-125F-426D-81FC-A7E5EBA1C17D}" type="datetimeFigureOut">
              <a:rPr lang="en-GB" smtClean="0"/>
              <a:t>10/02/2016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98CE2-E6D0-4A13-B4F1-D46CB03B697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EACA-125F-426D-81FC-A7E5EBA1C17D}" type="datetimeFigureOut">
              <a:rPr lang="en-GB" smtClean="0"/>
              <a:t>10/02/2016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98CE2-E6D0-4A13-B4F1-D46CB03B6978}" type="slidenum">
              <a:rPr lang="en-GB" smtClean="0"/>
              <a:t>‹#›</a:t>
            </a:fld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EACA-125F-426D-81FC-A7E5EBA1C17D}" type="datetimeFigureOut">
              <a:rPr lang="en-GB" smtClean="0"/>
              <a:t>10/02/2016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98CE2-E6D0-4A13-B4F1-D46CB03B6978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963985374"/>
              </p:ext>
            </p:extLst>
          </p:nvPr>
        </p:nvGraphicFramePr>
        <p:xfrm>
          <a:off x="683568" y="620688"/>
          <a:ext cx="7704856" cy="5765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8228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2"/>
    </mc:Choice>
    <mc:Fallback>
      <p:transition spd="slow" advTm="586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612235021"/>
              </p:ext>
            </p:extLst>
          </p:nvPr>
        </p:nvGraphicFramePr>
        <p:xfrm>
          <a:off x="755576" y="404664"/>
          <a:ext cx="8136904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6812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0"/>
    </mc:Choice>
    <mc:Fallback>
      <p:transition spd="slow" advTm="616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160941085"/>
              </p:ext>
            </p:extLst>
          </p:nvPr>
        </p:nvGraphicFramePr>
        <p:xfrm>
          <a:off x="-252536" y="404664"/>
          <a:ext cx="7848872" cy="691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4541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5"/>
    </mc:Choice>
    <mc:Fallback>
      <p:transition spd="slow" advTm="610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72791343"/>
              </p:ext>
            </p:extLst>
          </p:nvPr>
        </p:nvGraphicFramePr>
        <p:xfrm>
          <a:off x="1524000" y="476672"/>
          <a:ext cx="6720408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6898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4"/>
    </mc:Choice>
    <mc:Fallback>
      <p:transition spd="slow" advTm="502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17231015"/>
              </p:ext>
            </p:extLst>
          </p:nvPr>
        </p:nvGraphicFramePr>
        <p:xfrm>
          <a:off x="179512" y="404664"/>
          <a:ext cx="756084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806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539041553"/>
              </p:ext>
            </p:extLst>
          </p:nvPr>
        </p:nvGraphicFramePr>
        <p:xfrm>
          <a:off x="1403648" y="620688"/>
          <a:ext cx="6264696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862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487050054"/>
              </p:ext>
            </p:extLst>
          </p:nvPr>
        </p:nvGraphicFramePr>
        <p:xfrm>
          <a:off x="611560" y="116632"/>
          <a:ext cx="8136904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5130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282720890"/>
              </p:ext>
            </p:extLst>
          </p:nvPr>
        </p:nvGraphicFramePr>
        <p:xfrm>
          <a:off x="827584" y="188640"/>
          <a:ext cx="8064896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3570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51001779"/>
              </p:ext>
            </p:extLst>
          </p:nvPr>
        </p:nvGraphicFramePr>
        <p:xfrm>
          <a:off x="395536" y="548680"/>
          <a:ext cx="7416824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8879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4637"/>
            <a:ext cx="3960440" cy="5280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2699792" y="5445224"/>
            <a:ext cx="525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accent3"/>
                </a:solidFill>
              </a:rPr>
              <a:t>Lauren Chalmers who 6 medals at the South Ayrshire Meet swimming competition</a:t>
            </a:r>
            <a:endParaRPr lang="en-GB" sz="2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51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4"/>
    </mc:Choice>
    <mc:Fallback>
      <p:transition spd="slow" advTm="598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297383115"/>
              </p:ext>
            </p:extLst>
          </p:nvPr>
        </p:nvGraphicFramePr>
        <p:xfrm>
          <a:off x="467544" y="260648"/>
          <a:ext cx="8496944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5473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4"/>
    </mc:Choice>
    <mc:Fallback>
      <p:transition spd="slow" advTm="622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840890622"/>
              </p:ext>
            </p:extLst>
          </p:nvPr>
        </p:nvGraphicFramePr>
        <p:xfrm>
          <a:off x="755576" y="0"/>
          <a:ext cx="8136904" cy="6236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8631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24"/>
    </mc:Choice>
    <mc:Fallback>
      <p:transition spd="slow" advTm="582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069425076"/>
              </p:ext>
            </p:extLst>
          </p:nvPr>
        </p:nvGraphicFramePr>
        <p:xfrm>
          <a:off x="1547664" y="188640"/>
          <a:ext cx="712879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000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53"/>
    </mc:Choice>
    <mc:Fallback>
      <p:transition spd="slow" advTm="585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153761916"/>
              </p:ext>
            </p:extLst>
          </p:nvPr>
        </p:nvGraphicFramePr>
        <p:xfrm>
          <a:off x="1331640" y="188640"/>
          <a:ext cx="6768752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3931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58"/>
    </mc:Choice>
    <mc:Fallback>
      <p:transition spd="slow" advTm="595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403462777"/>
              </p:ext>
            </p:extLst>
          </p:nvPr>
        </p:nvGraphicFramePr>
        <p:xfrm>
          <a:off x="1691680" y="116632"/>
          <a:ext cx="6768752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5773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38"/>
    </mc:Choice>
    <mc:Fallback>
      <p:transition spd="slow" advTm="523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225108596"/>
              </p:ext>
            </p:extLst>
          </p:nvPr>
        </p:nvGraphicFramePr>
        <p:xfrm>
          <a:off x="755576" y="116632"/>
          <a:ext cx="8280920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2726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2"/>
    </mc:Choice>
    <mc:Fallback>
      <p:transition spd="slow" advTm="580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029606892"/>
              </p:ext>
            </p:extLst>
          </p:nvPr>
        </p:nvGraphicFramePr>
        <p:xfrm>
          <a:off x="1043608" y="332656"/>
          <a:ext cx="7416824" cy="6170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5551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1"/>
    </mc:Choice>
    <mc:Fallback>
      <p:transition spd="slow" advTm="598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TM02455519[[fn=Winter]]</Template>
  <TotalTime>266</TotalTime>
  <Words>182</Words>
  <Application>Microsoft Office PowerPoint</Application>
  <PresentationFormat>On-screen Show (4:3)</PresentationFormat>
  <Paragraphs>17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Winter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East Renfrewshire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Doherty</dc:creator>
  <cp:lastModifiedBy>Karen Cumming</cp:lastModifiedBy>
  <cp:revision>28</cp:revision>
  <dcterms:created xsi:type="dcterms:W3CDTF">2016-02-05T10:03:18Z</dcterms:created>
  <dcterms:modified xsi:type="dcterms:W3CDTF">2016-02-10T10:23:05Z</dcterms:modified>
</cp:coreProperties>
</file>