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8"/>
  </p:handoutMasterIdLst>
  <p:sldIdLst>
    <p:sldId id="256" r:id="rId2"/>
    <p:sldId id="257" r:id="rId3"/>
    <p:sldId id="258" r:id="rId4"/>
    <p:sldId id="260" r:id="rId5"/>
    <p:sldId id="263" r:id="rId6"/>
    <p:sldId id="262" r:id="rId7"/>
    <p:sldId id="264" r:id="rId8"/>
    <p:sldId id="267" r:id="rId9"/>
    <p:sldId id="269" r:id="rId10"/>
    <p:sldId id="270" r:id="rId11"/>
    <p:sldId id="271" r:id="rId12"/>
    <p:sldId id="265" r:id="rId13"/>
    <p:sldId id="272" r:id="rId14"/>
    <p:sldId id="273" r:id="rId15"/>
    <p:sldId id="274" r:id="rId16"/>
    <p:sldId id="275" r:id="rId17"/>
    <p:sldId id="276" r:id="rId18"/>
    <p:sldId id="280" r:id="rId19"/>
    <p:sldId id="277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4110"/>
          </a:xfrm>
          <a:prstGeom prst="rect">
            <a:avLst/>
          </a:prstGeom>
        </p:spPr>
        <p:txBody>
          <a:bodyPr vert="horz" lIns="91824" tIns="45912" rIns="91824" bIns="459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26" y="1"/>
            <a:ext cx="2946246" cy="494110"/>
          </a:xfrm>
          <a:prstGeom prst="rect">
            <a:avLst/>
          </a:prstGeom>
        </p:spPr>
        <p:txBody>
          <a:bodyPr vert="horz" lIns="91824" tIns="45912" rIns="91824" bIns="45912" rtlCol="0"/>
          <a:lstStyle>
            <a:lvl1pPr algn="r">
              <a:defRPr sz="1200"/>
            </a:lvl1pPr>
          </a:lstStyle>
          <a:p>
            <a:fld id="{4B7EB3C4-A473-472F-8A4A-0D52CEE0C37E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552"/>
            <a:ext cx="2946247" cy="494109"/>
          </a:xfrm>
          <a:prstGeom prst="rect">
            <a:avLst/>
          </a:prstGeom>
        </p:spPr>
        <p:txBody>
          <a:bodyPr vert="horz" lIns="91824" tIns="45912" rIns="91824" bIns="459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26" y="9378552"/>
            <a:ext cx="2946246" cy="494109"/>
          </a:xfrm>
          <a:prstGeom prst="rect">
            <a:avLst/>
          </a:prstGeom>
        </p:spPr>
        <p:txBody>
          <a:bodyPr vert="horz" lIns="91824" tIns="45912" rIns="91824" bIns="45912" rtlCol="0" anchor="b"/>
          <a:lstStyle>
            <a:lvl1pPr algn="r">
              <a:defRPr sz="1200"/>
            </a:lvl1pPr>
          </a:lstStyle>
          <a:p>
            <a:fld id="{048066D9-C103-43E2-AC16-C5BF1F5245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627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CE69BFB-FE5C-409E-BB93-94EF8500E57A}" type="datetimeFigureOut">
              <a:rPr lang="en-GB" smtClean="0"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B1FA865-A287-4014-B41D-C6E61034DA8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688" y="2996952"/>
            <a:ext cx="7846640" cy="2260848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Mearns Primary School</a:t>
            </a:r>
            <a:br>
              <a:rPr lang="en-GB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GB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1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GB" sz="1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GB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GB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GB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Lockerbie Manor </a:t>
            </a:r>
            <a:r>
              <a:rPr lang="en-GB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Information Evening</a:t>
            </a:r>
            <a:endParaRPr lang="en-GB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885dfeca0b3efd405f901457ef837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700438" cy="7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6048672" cy="11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1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Child Perception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92896"/>
            <a:ext cx="4824536" cy="403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815470" cy="322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37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2323"/>
            <a:ext cx="840329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73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2636912"/>
            <a:ext cx="7408333" cy="3024336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8600" dirty="0" smtClean="0">
                <a:solidFill>
                  <a:srgbClr val="002060"/>
                </a:solidFill>
              </a:rPr>
              <a:t>Every </a:t>
            </a:r>
            <a:r>
              <a:rPr lang="en-GB" sz="8600" dirty="0">
                <a:solidFill>
                  <a:srgbClr val="002060"/>
                </a:solidFill>
              </a:rPr>
              <a:t>child benefits enormously from the course, especially children who are not necessarily academic or sporty.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Education outside the classroom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Develop an inner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Personal achievement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Develop self esteem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Develop social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Develop team building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Experience new / exciting outdoor pursuits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600" dirty="0">
                <a:solidFill>
                  <a:srgbClr val="002060"/>
                </a:solidFill>
              </a:rPr>
              <a:t>Learn respect for others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Course benefits for every child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30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348880"/>
            <a:ext cx="7408333" cy="302433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2060"/>
                </a:solidFill>
              </a:rPr>
              <a:t>Leave </a:t>
            </a:r>
            <a:r>
              <a:rPr lang="en-GB" sz="2800" dirty="0">
                <a:solidFill>
                  <a:srgbClr val="002060"/>
                </a:solidFill>
              </a:rPr>
              <a:t>school to arrive at 14.30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Students shown to </a:t>
            </a:r>
            <a:r>
              <a:rPr lang="en-GB" sz="2800" dirty="0" smtClean="0">
                <a:solidFill>
                  <a:srgbClr val="002060"/>
                </a:solidFill>
              </a:rPr>
              <a:t>dormitories/pods</a:t>
            </a:r>
            <a:endParaRPr lang="en-GB" sz="28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Fire drill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1st outdoor pursuit at 15.30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Each outdoor pursuit lasts 1.5 hours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2nd outdoor pursuit at 19.15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5 outdoor pursuits per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Depart after lunch at </a:t>
            </a:r>
            <a:r>
              <a:rPr lang="en-GB" sz="2800" dirty="0" smtClean="0">
                <a:solidFill>
                  <a:srgbClr val="002060"/>
                </a:solidFill>
              </a:rPr>
              <a:t>13.30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Outdoor pursuits programme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9355"/>
            <a:ext cx="8540570" cy="472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89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60648"/>
            <a:ext cx="805564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95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3483909" cy="34506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9600" dirty="0" smtClean="0"/>
              <a:t>Abseiling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 smtClean="0"/>
              <a:t>Archery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/>
              <a:t>Blind Trail</a:t>
            </a:r>
            <a:br>
              <a:rPr lang="en-GB" sz="9600" dirty="0"/>
            </a:br>
            <a:r>
              <a:rPr lang="en-GB" sz="9600" dirty="0"/>
              <a:t>Camp Craft Skills</a:t>
            </a:r>
            <a:br>
              <a:rPr lang="en-GB" sz="9600" dirty="0"/>
            </a:br>
            <a:r>
              <a:rPr lang="en-GB" sz="9600" dirty="0"/>
              <a:t>Climbing</a:t>
            </a:r>
            <a:br>
              <a:rPr lang="en-GB" sz="9600" dirty="0"/>
            </a:br>
            <a:r>
              <a:rPr lang="en-GB" sz="9600" dirty="0"/>
              <a:t>Compass </a:t>
            </a:r>
            <a:r>
              <a:rPr lang="en-GB" sz="9600" dirty="0" smtClean="0"/>
              <a:t>Work</a:t>
            </a:r>
            <a:br>
              <a:rPr lang="en-GB" sz="9600" dirty="0" smtClean="0"/>
            </a:br>
            <a:r>
              <a:rPr lang="en-GB" sz="9600" dirty="0" smtClean="0"/>
              <a:t>Evening Walk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 smtClean="0"/>
              <a:t>Fencing</a:t>
            </a:r>
          </a:p>
          <a:p>
            <a:pPr marL="0" indent="0">
              <a:buNone/>
            </a:pPr>
            <a:r>
              <a:rPr lang="en-GB" sz="9600" dirty="0" smtClean="0"/>
              <a:t>Film </a:t>
            </a:r>
            <a:r>
              <a:rPr lang="en-GB" sz="9600" dirty="0"/>
              <a:t>Studies / Video</a:t>
            </a:r>
            <a:br>
              <a:rPr lang="en-GB" sz="9600" dirty="0"/>
            </a:br>
            <a:r>
              <a:rPr lang="en-GB" sz="9600" dirty="0" smtClean="0"/>
              <a:t>Hill </a:t>
            </a:r>
            <a:r>
              <a:rPr lang="en-GB" sz="9600" dirty="0"/>
              <a:t>Walk</a:t>
            </a:r>
            <a:br>
              <a:rPr lang="en-GB" sz="9600" dirty="0"/>
            </a:br>
            <a:r>
              <a:rPr lang="en-GB" sz="9600" dirty="0"/>
              <a:t>Initiative Exercises</a:t>
            </a:r>
            <a:r>
              <a:rPr lang="en-GB" sz="7400" dirty="0"/>
              <a:t/>
            </a:r>
            <a:br>
              <a:rPr lang="en-GB" sz="7400" dirty="0"/>
            </a:b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Outdoor pursuits available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860032" y="2780928"/>
            <a:ext cx="3483909" cy="3450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400" dirty="0" smtClean="0"/>
              <a:t>Low </a:t>
            </a:r>
            <a:r>
              <a:rPr lang="en-GB" sz="7400" dirty="0"/>
              <a:t>Ropes</a:t>
            </a:r>
            <a:br>
              <a:rPr lang="en-GB" sz="7400" dirty="0"/>
            </a:br>
            <a:r>
              <a:rPr lang="en-GB" sz="7400" dirty="0"/>
              <a:t>Manor Olympics</a:t>
            </a:r>
            <a:br>
              <a:rPr lang="en-GB" sz="7400" dirty="0"/>
            </a:br>
            <a:r>
              <a:rPr lang="en-GB" sz="7400" dirty="0"/>
              <a:t>Mountain Biking</a:t>
            </a:r>
            <a:br>
              <a:rPr lang="en-GB" sz="7400" dirty="0"/>
            </a:br>
            <a:r>
              <a:rPr lang="en-GB" sz="7400" dirty="0"/>
              <a:t>Nature Trail</a:t>
            </a:r>
          </a:p>
          <a:p>
            <a:pPr marL="0" indent="0">
              <a:buNone/>
            </a:pPr>
            <a:r>
              <a:rPr lang="en-GB" sz="7400" dirty="0" smtClean="0"/>
              <a:t>Obstacle Course</a:t>
            </a:r>
            <a:br>
              <a:rPr lang="en-GB" sz="7400" dirty="0" smtClean="0"/>
            </a:br>
            <a:r>
              <a:rPr lang="en-GB" sz="7400" dirty="0" smtClean="0"/>
              <a:t>Open Canoes &amp; Kayaking</a:t>
            </a:r>
            <a:br>
              <a:rPr lang="en-GB" sz="7400" dirty="0" smtClean="0"/>
            </a:br>
            <a:r>
              <a:rPr lang="en-GB" sz="7400" dirty="0" smtClean="0"/>
              <a:t>Orienteering</a:t>
            </a:r>
            <a:br>
              <a:rPr lang="en-GB" sz="7400" dirty="0" smtClean="0"/>
            </a:br>
            <a:r>
              <a:rPr lang="en-GB" sz="7400" dirty="0" smtClean="0"/>
              <a:t>Scavenger Skills</a:t>
            </a:r>
            <a:br>
              <a:rPr lang="en-GB" sz="7400" dirty="0" smtClean="0"/>
            </a:br>
            <a:r>
              <a:rPr lang="en-GB" sz="7400" dirty="0" smtClean="0"/>
              <a:t>Team Games</a:t>
            </a:r>
            <a:br>
              <a:rPr lang="en-GB" sz="7400" dirty="0" smtClean="0"/>
            </a:br>
            <a:r>
              <a:rPr lang="en-GB" sz="7400" dirty="0" smtClean="0"/>
              <a:t>Zip Wire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14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856984" cy="27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1" y="3057060"/>
            <a:ext cx="8289506" cy="36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875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5" y="1280558"/>
            <a:ext cx="4473894" cy="44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760" y="484362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19 outdoor pursuit sessions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292893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5498"/>
            <a:ext cx="3742186" cy="16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22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6262"/>
            <a:ext cx="875909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7" y="116632"/>
            <a:ext cx="8737843" cy="357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07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About Manor Adventure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708920"/>
            <a:ext cx="763284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Established in 1991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Handles over 75, 000 students + 500 families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Largest independent operator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664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Sleeping arrangements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7942"/>
            <a:ext cx="7776864" cy="50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34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1993"/>
            <a:ext cx="846897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5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27"/>
            <a:ext cx="4320482" cy="299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479913"/>
            <a:ext cx="4752528" cy="324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13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548680"/>
            <a:ext cx="8374685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19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485285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52528" cy="339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78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Kit List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981" y="1988840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Luggage – please restrict this to one case plus one piece of hand luggage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Sleeping bag &amp; pillowcase (pillows and a bottom sheet are provided)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A drink bottle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Rucksack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Torch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Toiletries etc. (please note: deodorants must be roll-on , no aerosols)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Old clothes for activity sessions (long-sleeved tops/jumpers, trousers/jogging bottoms (Not denim jeans), </a:t>
            </a:r>
            <a:r>
              <a:rPr lang="en-GB" b="1" dirty="0" smtClean="0"/>
              <a:t>t-shirts </a:t>
            </a:r>
            <a:r>
              <a:rPr lang="en-GB" b="1" dirty="0"/>
              <a:t>and closed-toe shoes are required for nearly all sessions so please bring plenty!)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Waterproof clothing could be useful (jacket/trousers)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Clothes, shoes and underwear for free time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Large plastic bag for dirty clothes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Bath towels x 2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 smtClean="0"/>
              <a:t>Sun </a:t>
            </a:r>
            <a:r>
              <a:rPr lang="en-GB" b="1" dirty="0"/>
              <a:t>cream and hat </a:t>
            </a:r>
            <a:endParaRPr lang="en-GB" b="1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 smtClean="0"/>
              <a:t>Pyjamas </a:t>
            </a:r>
            <a:r>
              <a:rPr lang="en-GB" b="1" dirty="0"/>
              <a:t>and slippers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/>
              <a:t>Swimming kit (may be useful for water based activities</a:t>
            </a:r>
            <a:r>
              <a:rPr lang="en-GB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1894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2564904"/>
            <a:ext cx="7408333" cy="3450696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2060"/>
                </a:solidFill>
              </a:rPr>
              <a:t>  Books</a:t>
            </a:r>
            <a:r>
              <a:rPr lang="en-GB" b="1" dirty="0">
                <a:solidFill>
                  <a:srgbClr val="002060"/>
                </a:solidFill>
              </a:rPr>
              <a:t>, playing cards and other quiet activities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2060"/>
                </a:solidFill>
              </a:rPr>
              <a:t>  Money </a:t>
            </a:r>
            <a:r>
              <a:rPr lang="en-GB" b="1" dirty="0">
                <a:solidFill>
                  <a:srgbClr val="002060"/>
                </a:solidFill>
              </a:rPr>
              <a:t>for snacks and souvenirs (please bring coins, not </a:t>
            </a:r>
            <a:r>
              <a:rPr lang="en-GB" b="1" dirty="0" smtClean="0">
                <a:solidFill>
                  <a:srgbClr val="002060"/>
                </a:solidFill>
              </a:rPr>
              <a:t>notes)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2060"/>
                </a:solidFill>
              </a:rPr>
              <a:t>  No </a:t>
            </a:r>
            <a:r>
              <a:rPr lang="en-GB" b="1" dirty="0">
                <a:solidFill>
                  <a:srgbClr val="002060"/>
                </a:solidFill>
              </a:rPr>
              <a:t>wellies!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The children will be participating in approximately 20 sessions throughout the week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Please name all clothing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Denim jeans are not ideal for outdoor use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Please note: No mobile phones, electronic devices or valuables should be brought as the centre are unable to store them and they will not be insured.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Kit List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8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What makes Manor Adventure different?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564904"/>
            <a:ext cx="82089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First class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Safe, secure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Quality instructors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Tailor made programmes to suit each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19 outdoor pursuit sessions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Profit re-invested every year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663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Food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708920"/>
            <a:ext cx="76328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Child </a:t>
            </a:r>
            <a:r>
              <a:rPr lang="en-GB" sz="3600" dirty="0"/>
              <a:t>friendly, plentiful and nutritious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Full cooked breakfast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Substantial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Excellent cooked dinner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Always plenty of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Vegetarians, Vegans &amp; special diets catered for</a:t>
            </a:r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159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Instructors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891131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04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Instructors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708920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</a:t>
            </a:r>
            <a:r>
              <a:rPr lang="en-GB" sz="2800" dirty="0" smtClean="0"/>
              <a:t>eputation </a:t>
            </a:r>
            <a:r>
              <a:rPr lang="en-GB" sz="2800" dirty="0"/>
              <a:t>is very dependent on quality of instructors. Extensive recruitment process - far exceed blue chip </a:t>
            </a:r>
            <a:r>
              <a:rPr lang="en-GB" sz="2800" dirty="0" smtClean="0"/>
              <a:t>companies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For </a:t>
            </a:r>
            <a:r>
              <a:rPr lang="en-GB" sz="2800" dirty="0"/>
              <a:t>every 20 </a:t>
            </a:r>
            <a:r>
              <a:rPr lang="en-GB" sz="2800" dirty="0" smtClean="0"/>
              <a:t>vacancies receive </a:t>
            </a:r>
            <a:r>
              <a:rPr lang="en-GB" sz="2800" dirty="0"/>
              <a:t>over 500 </a:t>
            </a:r>
            <a:r>
              <a:rPr lang="en-GB" sz="2800" dirty="0" smtClean="0"/>
              <a:t>applicants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50 </a:t>
            </a:r>
            <a:r>
              <a:rPr lang="en-GB" sz="2800" dirty="0"/>
              <a:t>Invited to assessment </a:t>
            </a:r>
            <a:r>
              <a:rPr lang="en-GB" sz="2800" dirty="0" smtClean="0"/>
              <a:t>weekend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Then </a:t>
            </a:r>
            <a:r>
              <a:rPr lang="en-GB" sz="2800" dirty="0"/>
              <a:t>30 short listed to selection week</a:t>
            </a:r>
            <a:endParaRPr lang="en-GB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615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Training Weeks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590867"/>
            <a:ext cx="8568953" cy="398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1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Instructor Training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708920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NGB </a:t>
            </a:r>
            <a:r>
              <a:rPr lang="en-GB" sz="2800" dirty="0"/>
              <a:t>Qualifications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Customer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Radio voice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First Aid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Fire Marshall trained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Emergency procedures</a:t>
            </a:r>
            <a:endParaRPr lang="en-GB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7797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Child Perception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068960"/>
            <a:ext cx="436124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02" y="3068960"/>
            <a:ext cx="374680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07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456</Words>
  <Application>Microsoft Office PowerPoint</Application>
  <PresentationFormat>On-screen Show (4:3)</PresentationFormat>
  <Paragraphs>85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Waveform</vt:lpstr>
      <vt:lpstr>Mearns Primary School      Lockerbie Manor Information Evening</vt:lpstr>
      <vt:lpstr>About Manor Adventure</vt:lpstr>
      <vt:lpstr>What makes Manor Adventure different?</vt:lpstr>
      <vt:lpstr>Food</vt:lpstr>
      <vt:lpstr>Instructors</vt:lpstr>
      <vt:lpstr>Instructors</vt:lpstr>
      <vt:lpstr>Training Weeks</vt:lpstr>
      <vt:lpstr>Instructor Training</vt:lpstr>
      <vt:lpstr>Child Perception</vt:lpstr>
      <vt:lpstr>Child Perception</vt:lpstr>
      <vt:lpstr>PowerPoint Presentation</vt:lpstr>
      <vt:lpstr>Course benefits for every child</vt:lpstr>
      <vt:lpstr>Outdoor pursuits programme</vt:lpstr>
      <vt:lpstr>PowerPoint Presentation</vt:lpstr>
      <vt:lpstr>PowerPoint Presentation</vt:lpstr>
      <vt:lpstr>Outdoor pursuits available</vt:lpstr>
      <vt:lpstr>PowerPoint Presentation</vt:lpstr>
      <vt:lpstr>PowerPoint Presentation</vt:lpstr>
      <vt:lpstr>PowerPoint Presentation</vt:lpstr>
      <vt:lpstr>Sleeping arrangements</vt:lpstr>
      <vt:lpstr>PowerPoint Presentation</vt:lpstr>
      <vt:lpstr>PowerPoint Presentation</vt:lpstr>
      <vt:lpstr>PowerPoint Presentation</vt:lpstr>
      <vt:lpstr>PowerPoint Presentation</vt:lpstr>
      <vt:lpstr>Kit List</vt:lpstr>
      <vt:lpstr>Kit List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Mearns Primary School P6 &amp; 7 Assembly</dc:title>
  <dc:creator>Samantha Oattes</dc:creator>
  <cp:lastModifiedBy>Samantha Oattes</cp:lastModifiedBy>
  <cp:revision>46</cp:revision>
  <cp:lastPrinted>2016-02-02T16:45:40Z</cp:lastPrinted>
  <dcterms:created xsi:type="dcterms:W3CDTF">2014-08-19T08:06:16Z</dcterms:created>
  <dcterms:modified xsi:type="dcterms:W3CDTF">2016-02-03T11:31:44Z</dcterms:modified>
</cp:coreProperties>
</file>