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7F16D-6632-4152-BAC0-93320001E7C1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EAB94-715F-4207-9831-1A6080A2B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1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AB94-715F-4207-9831-1A6080A2B1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5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AB94-715F-4207-9831-1A6080A2B1D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58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AB94-715F-4207-9831-1A6080A2B1D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58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AB94-715F-4207-9831-1A6080A2B1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58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EAB94-715F-4207-9831-1A6080A2B1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5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99BB-17B1-49E8-8788-37B2805ED7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E3ED-1AC4-4FDA-A0C6-15F8D189D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23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99BB-17B1-49E8-8788-37B2805ED7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E3ED-1AC4-4FDA-A0C6-15F8D189D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57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99BB-17B1-49E8-8788-37B2805ED7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E3ED-1AC4-4FDA-A0C6-15F8D189D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21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99BB-17B1-49E8-8788-37B2805ED7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E3ED-1AC4-4FDA-A0C6-15F8D189D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65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99BB-17B1-49E8-8788-37B2805ED7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E3ED-1AC4-4FDA-A0C6-15F8D189D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7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99BB-17B1-49E8-8788-37B2805ED7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E3ED-1AC4-4FDA-A0C6-15F8D189D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74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99BB-17B1-49E8-8788-37B2805ED7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E3ED-1AC4-4FDA-A0C6-15F8D189D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35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99BB-17B1-49E8-8788-37B2805ED7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E3ED-1AC4-4FDA-A0C6-15F8D189D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81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99BB-17B1-49E8-8788-37B2805ED7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E3ED-1AC4-4FDA-A0C6-15F8D189D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88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99BB-17B1-49E8-8788-37B2805ED7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E3ED-1AC4-4FDA-A0C6-15F8D189D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21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99BB-17B1-49E8-8788-37B2805ED7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AE3ED-1AC4-4FDA-A0C6-15F8D189D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59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399BB-17B1-49E8-8788-37B2805ED76A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AE3ED-1AC4-4FDA-A0C6-15F8D189D5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44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3.deviantart.net/1acc/i/2009/011/2/e/scotland_grungy_flag_by_think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592248" cy="68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16632"/>
            <a:ext cx="8856984" cy="1938992"/>
          </a:xfrm>
          <a:prstGeom prst="rect">
            <a:avLst/>
          </a:prstGeom>
          <a:solidFill>
            <a:schemeClr val="accent1">
              <a:alpha val="7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+mj-lt"/>
              </a:rPr>
              <a:t>P7’s Scottish </a:t>
            </a:r>
            <a:r>
              <a:rPr lang="en-GB" sz="2400" b="1" u="sng" dirty="0" err="1" smtClean="0">
                <a:latin typeface="+mj-lt"/>
              </a:rPr>
              <a:t>Masterclasses</a:t>
            </a:r>
            <a:r>
              <a:rPr lang="en-GB" sz="2400" b="1" u="sng" dirty="0" smtClean="0">
                <a:latin typeface="+mj-lt"/>
              </a:rPr>
              <a:t>: Art &amp; Design</a:t>
            </a:r>
          </a:p>
          <a:p>
            <a:r>
              <a:rPr lang="en-GB" sz="2400" b="1" dirty="0" smtClean="0">
                <a:latin typeface="+mj-lt"/>
              </a:rPr>
              <a:t>* Looking at and discussing the work of Scottish artists &amp; designers.</a:t>
            </a:r>
          </a:p>
          <a:p>
            <a:r>
              <a:rPr lang="en-GB" sz="2400" b="1" dirty="0" smtClean="0">
                <a:latin typeface="+mj-lt"/>
              </a:rPr>
              <a:t>* Taking notes and responding to a design brief.</a:t>
            </a:r>
          </a:p>
          <a:p>
            <a:r>
              <a:rPr lang="en-GB" sz="2400" b="1" dirty="0" smtClean="0">
                <a:latin typeface="+mj-lt"/>
              </a:rPr>
              <a:t>* Creating a repeating pattern for a textile or wallpaper inspired by the architecture of the Scottish Parliament </a:t>
            </a:r>
            <a:r>
              <a:rPr lang="en-GB" sz="2400" b="1" dirty="0" smtClean="0">
                <a:latin typeface="+mj-lt"/>
              </a:rPr>
              <a:t>and using </a:t>
            </a:r>
            <a:r>
              <a:rPr lang="en-GB" sz="2400" b="1" dirty="0" smtClean="0">
                <a:latin typeface="+mj-lt"/>
              </a:rPr>
              <a:t>a light box.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513" y="2420888"/>
            <a:ext cx="2304257" cy="172819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32856"/>
            <a:ext cx="1568629" cy="230425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18" y="2420889"/>
            <a:ext cx="5568618" cy="417646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2" y="4581128"/>
            <a:ext cx="2806352" cy="210476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874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3.deviantart.net/1acc/i/2009/011/2/e/scotland_grungy_flag_by_think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592248" cy="68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16632"/>
            <a:ext cx="8856984" cy="1938992"/>
          </a:xfrm>
          <a:prstGeom prst="rect">
            <a:avLst/>
          </a:prstGeom>
          <a:solidFill>
            <a:schemeClr val="accent1">
              <a:alpha val="7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+mj-lt"/>
              </a:rPr>
              <a:t>P7’s Scottish </a:t>
            </a:r>
            <a:r>
              <a:rPr lang="en-GB" sz="2400" b="1" u="sng" dirty="0" err="1" smtClean="0">
                <a:latin typeface="+mj-lt"/>
              </a:rPr>
              <a:t>Masterclasses</a:t>
            </a:r>
            <a:r>
              <a:rPr lang="en-GB" sz="2400" b="1" u="sng" dirty="0" smtClean="0">
                <a:latin typeface="+mj-lt"/>
              </a:rPr>
              <a:t>: Art &amp; Design</a:t>
            </a:r>
          </a:p>
          <a:p>
            <a:r>
              <a:rPr lang="en-GB" sz="2400" b="1" dirty="0" smtClean="0">
                <a:latin typeface="+mj-lt"/>
              </a:rPr>
              <a:t>* Looking at and discussing the work of Scottish artists &amp; designers.</a:t>
            </a:r>
          </a:p>
          <a:p>
            <a:r>
              <a:rPr lang="en-GB" sz="2400" b="1" dirty="0" smtClean="0">
                <a:latin typeface="+mj-lt"/>
              </a:rPr>
              <a:t>* Taking notes and responding to a design brief.</a:t>
            </a:r>
          </a:p>
          <a:p>
            <a:r>
              <a:rPr lang="en-GB" sz="2400" b="1" dirty="0" smtClean="0">
                <a:latin typeface="+mj-lt"/>
              </a:rPr>
              <a:t>* Creating a repeating pattern for a textile or wallpaper inspired by the architecture of the Scottish </a:t>
            </a:r>
            <a:r>
              <a:rPr lang="en-GB" sz="2400" b="1" smtClean="0">
                <a:latin typeface="+mj-lt"/>
              </a:rPr>
              <a:t>Parliament </a:t>
            </a:r>
            <a:r>
              <a:rPr lang="en-GB" sz="2400" b="1" smtClean="0">
                <a:latin typeface="+mj-lt"/>
              </a:rPr>
              <a:t>and using </a:t>
            </a:r>
            <a:r>
              <a:rPr lang="en-GB" sz="2400" b="1" dirty="0" smtClean="0">
                <a:latin typeface="+mj-lt"/>
              </a:rPr>
              <a:t>a light box.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"/>
          <a:stretch/>
        </p:blipFill>
        <p:spPr>
          <a:xfrm rot="5400000">
            <a:off x="-412537" y="2724905"/>
            <a:ext cx="3240360" cy="234429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" b="2792"/>
          <a:stretch/>
        </p:blipFill>
        <p:spPr>
          <a:xfrm rot="5400000">
            <a:off x="2001183" y="3940871"/>
            <a:ext cx="3211074" cy="224590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6344" b="3772"/>
          <a:stretch/>
        </p:blipFill>
        <p:spPr>
          <a:xfrm rot="5400000">
            <a:off x="4374447" y="2802541"/>
            <a:ext cx="3272284" cy="230111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" b="2616"/>
          <a:stretch/>
        </p:blipFill>
        <p:spPr>
          <a:xfrm rot="5400000">
            <a:off x="6768088" y="3897208"/>
            <a:ext cx="3168354" cy="22319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2388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3.deviantart.net/1acc/i/2009/011/2/e/scotland_grungy_flag_by_think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592248" cy="68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16632"/>
            <a:ext cx="7992888" cy="1938992"/>
          </a:xfrm>
          <a:prstGeom prst="rect">
            <a:avLst/>
          </a:prstGeom>
          <a:solidFill>
            <a:schemeClr val="accent1">
              <a:alpha val="7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+mj-lt"/>
              </a:rPr>
              <a:t>P7’s Scottish </a:t>
            </a:r>
            <a:r>
              <a:rPr lang="en-GB" sz="2400" b="1" u="sng" dirty="0" err="1" smtClean="0">
                <a:latin typeface="+mj-lt"/>
              </a:rPr>
              <a:t>Masterclasses</a:t>
            </a:r>
            <a:r>
              <a:rPr lang="en-GB" sz="2400" b="1" u="sng" dirty="0" smtClean="0">
                <a:latin typeface="+mj-lt"/>
              </a:rPr>
              <a:t>: Scottish Scientists &amp; Inventions</a:t>
            </a:r>
          </a:p>
          <a:p>
            <a:r>
              <a:rPr lang="en-GB" sz="2400" b="1" dirty="0" smtClean="0">
                <a:latin typeface="+mj-lt"/>
              </a:rPr>
              <a:t>* Listening to and watching film clips and animations about the work of Scottish scientists and inventors.</a:t>
            </a:r>
          </a:p>
          <a:p>
            <a:r>
              <a:rPr lang="en-GB" sz="2400" b="1" dirty="0" smtClean="0">
                <a:latin typeface="+mj-lt"/>
              </a:rPr>
              <a:t>* Discussing the impact of their work on our lives today and taking notes.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" t="1585" r="1291" b="2709"/>
          <a:stretch/>
        </p:blipFill>
        <p:spPr>
          <a:xfrm>
            <a:off x="4604310" y="2517676"/>
            <a:ext cx="4792226" cy="346600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8" t="11937" r="24372" b="21786"/>
          <a:stretch/>
        </p:blipFill>
        <p:spPr bwMode="auto">
          <a:xfrm>
            <a:off x="160406" y="2264048"/>
            <a:ext cx="4267578" cy="39732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16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3.deviantart.net/1acc/i/2009/011/2/e/scotland_grungy_flag_by_think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592248" cy="68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16632"/>
            <a:ext cx="8856984" cy="1938992"/>
          </a:xfrm>
          <a:prstGeom prst="rect">
            <a:avLst/>
          </a:prstGeom>
          <a:solidFill>
            <a:schemeClr val="accent1">
              <a:alpha val="7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+mj-lt"/>
              </a:rPr>
              <a:t>P7’s Scottish </a:t>
            </a:r>
            <a:r>
              <a:rPr lang="en-GB" sz="2400" b="1" u="sng" dirty="0" err="1" smtClean="0">
                <a:latin typeface="+mj-lt"/>
              </a:rPr>
              <a:t>Masterclasses</a:t>
            </a:r>
            <a:r>
              <a:rPr lang="en-GB" sz="2400" b="1" u="sng" dirty="0" smtClean="0">
                <a:latin typeface="+mj-lt"/>
              </a:rPr>
              <a:t>: Scottish Tourism</a:t>
            </a:r>
          </a:p>
          <a:p>
            <a:r>
              <a:rPr lang="en-GB" sz="2400" b="1" dirty="0" smtClean="0">
                <a:latin typeface="+mj-lt"/>
              </a:rPr>
              <a:t>* Watching and discussing film clips about tourism in The Cairngorm Mountains, in the north east of Scotland.</a:t>
            </a:r>
          </a:p>
          <a:p>
            <a:r>
              <a:rPr lang="en-GB" sz="2400" b="1" dirty="0" smtClean="0">
                <a:latin typeface="+mj-lt"/>
              </a:rPr>
              <a:t>* Discussing the impact of tourism on the landscape.</a:t>
            </a:r>
          </a:p>
          <a:p>
            <a:r>
              <a:rPr lang="en-GB" sz="2400" b="1" dirty="0" smtClean="0">
                <a:latin typeface="+mj-lt"/>
              </a:rPr>
              <a:t>* Creating a poster to attract tourists to The Cairngorms.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5" t="13194" r="18616" b="26125"/>
          <a:stretch/>
        </p:blipFill>
        <p:spPr bwMode="auto">
          <a:xfrm>
            <a:off x="1548164" y="2276872"/>
            <a:ext cx="6336204" cy="43924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8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3.deviantart.net/1acc/i/2009/011/2/e/scotland_grungy_flag_by_think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592248" cy="68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16632"/>
            <a:ext cx="8856984" cy="1938992"/>
          </a:xfrm>
          <a:prstGeom prst="rect">
            <a:avLst/>
          </a:prstGeom>
          <a:solidFill>
            <a:schemeClr val="accent1">
              <a:alpha val="7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+mj-lt"/>
              </a:rPr>
              <a:t>P7’s Scottish </a:t>
            </a:r>
            <a:r>
              <a:rPr lang="en-GB" sz="2400" b="1" u="sng" dirty="0" err="1" smtClean="0">
                <a:latin typeface="+mj-lt"/>
              </a:rPr>
              <a:t>Masterclasses</a:t>
            </a:r>
            <a:r>
              <a:rPr lang="en-GB" sz="2400" b="1" u="sng" dirty="0" smtClean="0">
                <a:latin typeface="+mj-lt"/>
              </a:rPr>
              <a:t>: Scots Language</a:t>
            </a:r>
          </a:p>
          <a:p>
            <a:r>
              <a:rPr lang="en-GB" sz="2400" b="1" dirty="0" smtClean="0">
                <a:latin typeface="+mj-lt"/>
              </a:rPr>
              <a:t>* Listening to, analysing and performing poetry in Scots Language: “A Dug, A Dug” by Bill Keys and “Listen Tae The Teacher”.</a:t>
            </a:r>
          </a:p>
          <a:p>
            <a:r>
              <a:rPr lang="en-GB" sz="2400" b="1" dirty="0" smtClean="0">
                <a:latin typeface="+mj-lt"/>
              </a:rPr>
              <a:t>* Creating a storyboard of the poem or showing understanding of the vocabulary and main themes by answering questions.</a:t>
            </a:r>
          </a:p>
        </p:txBody>
      </p:sp>
      <p:pic>
        <p:nvPicPr>
          <p:cNvPr id="1028" name="Picture 4" descr="http://img01.thedrum.com/s3fs-public/news/174783/scottie%20do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r="3330"/>
          <a:stretch/>
        </p:blipFill>
        <p:spPr bwMode="auto">
          <a:xfrm>
            <a:off x="1748413" y="2667347"/>
            <a:ext cx="5747658" cy="3497957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76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256</Words>
  <Application>Microsoft Office PowerPoint</Application>
  <PresentationFormat>On-screen Show (4:3)</PresentationFormat>
  <Paragraphs>23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Mari-Clare Mitchell</dc:creator>
  <cp:lastModifiedBy>Karen Cumming</cp:lastModifiedBy>
  <cp:revision>10</cp:revision>
  <dcterms:created xsi:type="dcterms:W3CDTF">2016-01-14T16:13:30Z</dcterms:created>
  <dcterms:modified xsi:type="dcterms:W3CDTF">2016-01-15T10:42:53Z</dcterms:modified>
</cp:coreProperties>
</file>