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u="sng" dirty="0"/>
              <a:t>Number Of Cars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841197406593032E-2"/>
          <c:y val="0.12530671173089206"/>
          <c:w val="0.5838353117821754"/>
          <c:h val="0.843711633312043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Cars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Double Parked</c:v>
                </c:pt>
                <c:pt idx="1">
                  <c:v>Idling</c:v>
                </c:pt>
                <c:pt idx="2">
                  <c:v>Using Disabled Spaces Wrongly</c:v>
                </c:pt>
                <c:pt idx="3">
                  <c:v>Cars in Bus Lane</c:v>
                </c:pt>
                <c:pt idx="4">
                  <c:v>Yellow Lines</c:v>
                </c:pt>
                <c:pt idx="5">
                  <c:v>Stopped On Crossing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22</c:v>
                </c:pt>
                <c:pt idx="2">
                  <c:v>0</c:v>
                </c:pt>
                <c:pt idx="3">
                  <c:v>23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0262F6-019A-49E8-B519-3A84FC049422}" type="datetimeFigureOut">
              <a:rPr lang="en-GB" smtClean="0"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393147B-CA56-44B6-AE07-0C2A28CF90B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earnaboutair.com/favicon.ic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aboutair.com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frm=1&amp;source=images&amp;cd=&amp;cad=rja&amp;uact=8&amp;ved=0ahUKEwil8-rEhLvKAhUEwBQKHQyhAGkQjRwIBw&amp;url=http://memegenerator.net/instance/61871997&amp;psig=AFQjCNEKGj-rVkTRBY2UxDqw4hd31peFyQ&amp;ust=14534701673041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57847" y="1317788"/>
            <a:ext cx="5648623" cy="1204306"/>
          </a:xfrm>
        </p:spPr>
        <p:txBody>
          <a:bodyPr/>
          <a:lstStyle/>
          <a:p>
            <a:r>
              <a:rPr lang="en-GB" sz="4000" dirty="0" smtClean="0"/>
              <a:t>Jrso and eco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77246" y="2146245"/>
            <a:ext cx="6511131" cy="866158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/>
              <a:t>By Liam bothwell, maaria khan, mubeen shah, lewis cooper and moiz maqsood.</a:t>
            </a:r>
          </a:p>
          <a:p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55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0" y="2132856"/>
            <a:ext cx="2789040" cy="2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68" y="2708920"/>
            <a:ext cx="2411760" cy="23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Clean air campaign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Monitoring the air.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Box on lamppost.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Clean air monitor.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/>
              <a:t>How does it work</a:t>
            </a:r>
            <a:r>
              <a:rPr lang="en-GB" sz="3200" dirty="0"/>
              <a:t>?</a:t>
            </a:r>
            <a:endParaRPr lang="en-GB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>
                <a:hlinkClick r:id="rId5"/>
              </a:rPr>
              <a:t>http://www.learnaboutair.com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5427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Clean air campaign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/>
              <a:t>Car Park Inspection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000" u="sng" dirty="0" smtClean="0"/>
              <a:t>Things We </a:t>
            </a:r>
            <a:r>
              <a:rPr lang="en-GB" sz="2000" u="sng" dirty="0"/>
              <a:t>D</a:t>
            </a:r>
            <a:r>
              <a:rPr lang="en-GB" sz="2000" u="sng" dirty="0" smtClean="0"/>
              <a:t>o Not Expect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Double Parking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Idling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Misusing Disabled Spaces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Cars In Bus Lane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Yellow 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Stopped on crossing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47121287"/>
              </p:ext>
            </p:extLst>
          </p:nvPr>
        </p:nvGraphicFramePr>
        <p:xfrm>
          <a:off x="2627784" y="2348880"/>
          <a:ext cx="651621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4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en-GB" u="sng" dirty="0" smtClean="0"/>
              <a:t>Park &amp; </a:t>
            </a:r>
            <a:r>
              <a:rPr lang="en-GB" u="sng" dirty="0" smtClean="0"/>
              <a:t>Stride Zones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/>
              <a:t>3 </a:t>
            </a:r>
            <a:r>
              <a:rPr lang="en-GB" sz="2400" dirty="0" smtClean="0"/>
              <a:t>Routes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err="1" smtClean="0"/>
              <a:t>Netherplace</a:t>
            </a:r>
            <a:r>
              <a:rPr lang="en-GB" sz="2000" dirty="0" smtClean="0"/>
              <a:t> </a:t>
            </a:r>
            <a:r>
              <a:rPr lang="en-GB" sz="2000" dirty="0" smtClean="0"/>
              <a:t>Crescent/ </a:t>
            </a:r>
            <a:r>
              <a:rPr lang="en-GB" sz="2000" dirty="0" err="1" smtClean="0"/>
              <a:t>Fairweather</a:t>
            </a:r>
            <a:r>
              <a:rPr lang="en-GB" sz="2000" dirty="0" smtClean="0"/>
              <a:t> Place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smtClean="0"/>
              <a:t>Hunter </a:t>
            </a:r>
            <a:r>
              <a:rPr lang="en-GB" sz="2000" dirty="0" smtClean="0"/>
              <a:t>Drive 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000" dirty="0" err="1"/>
              <a:t>Paidmyre</a:t>
            </a:r>
            <a:r>
              <a:rPr lang="en-GB" sz="2000" dirty="0"/>
              <a:t> </a:t>
            </a:r>
            <a:r>
              <a:rPr lang="en-GB" sz="2000" dirty="0" smtClean="0"/>
              <a:t>road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sz="2000" dirty="0"/>
          </a:p>
          <a:p>
            <a:pPr>
              <a:buFont typeface="Wingdings" panose="05000000000000000000" pitchFamily="2" charset="2"/>
              <a:buChar char="v"/>
            </a:pPr>
            <a:endParaRPr lang="en-GB" sz="2000" dirty="0" smtClean="0"/>
          </a:p>
          <a:p>
            <a:pPr marL="0" indent="0"/>
            <a:r>
              <a:rPr lang="en-GB" sz="2000" dirty="0" smtClean="0"/>
              <a:t>We will have an official launch week </a:t>
            </a:r>
          </a:p>
          <a:p>
            <a:pPr marL="0" indent="0"/>
            <a:r>
              <a:rPr lang="en-GB" sz="2000" dirty="0" smtClean="0"/>
              <a:t>of our park and stride routes in term 3.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6" t="11842" r="6741" b="20646"/>
          <a:stretch/>
        </p:blipFill>
        <p:spPr bwMode="auto">
          <a:xfrm>
            <a:off x="5508104" y="3645024"/>
            <a:ext cx="3456383" cy="283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 t="22328" r="12581" b="22143"/>
          <a:stretch/>
        </p:blipFill>
        <p:spPr bwMode="auto">
          <a:xfrm>
            <a:off x="5918709" y="188640"/>
            <a:ext cx="304577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0" t="21660" r="16428" b="23690"/>
          <a:stretch/>
        </p:blipFill>
        <p:spPr bwMode="auto">
          <a:xfrm>
            <a:off x="467544" y="2708920"/>
            <a:ext cx="3841777" cy="283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7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7" y="-2"/>
            <a:ext cx="25527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What can you do to help us?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Give parents advice if they are parking unsafely!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Use park and stride </a:t>
            </a:r>
            <a:r>
              <a:rPr lang="en-GB" sz="2800" dirty="0" smtClean="0"/>
              <a:t>zones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Encourage walking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Try and use our walking bus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847974"/>
            <a:ext cx="255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733798"/>
            <a:ext cx="2552700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759448"/>
            <a:ext cx="3819501" cy="309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548640"/>
          </a:xfrm>
        </p:spPr>
        <p:txBody>
          <a:bodyPr/>
          <a:lstStyle/>
          <a:p>
            <a:pPr algn="ctr"/>
            <a:r>
              <a:rPr lang="en-GB" sz="3600" dirty="0" smtClean="0"/>
              <a:t>Thank you for listening! </a:t>
            </a:r>
            <a:endParaRPr lang="en-GB" sz="3600" dirty="0"/>
          </a:p>
        </p:txBody>
      </p:sp>
      <p:pic>
        <p:nvPicPr>
          <p:cNvPr id="3074" name="Picture 2" descr="https://encrypted-tbn1.gstatic.com/images?q=tbn:ANd9GcTvo2vs1B6swiZkhu-0DDd1gSrxVxTZbFJMJxeIDRAtqG7nRI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95263"/>
            <a:ext cx="46291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3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B0F0"/>
      </a:accent1>
      <a:accent2>
        <a:srgbClr val="00B0F0"/>
      </a:accent2>
      <a:accent3>
        <a:srgbClr val="92D050"/>
      </a:accent3>
      <a:accent4>
        <a:srgbClr val="92D050"/>
      </a:accent4>
      <a:accent5>
        <a:srgbClr val="92D050"/>
      </a:accent5>
      <a:accent6>
        <a:srgbClr val="00B0F0"/>
      </a:accent6>
      <a:hlink>
        <a:srgbClr val="B292CA"/>
      </a:hlink>
      <a:folHlink>
        <a:srgbClr val="6B56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</TotalTime>
  <Words>140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Jrso and eco</vt:lpstr>
      <vt:lpstr>Clean air campaign</vt:lpstr>
      <vt:lpstr>Clean air campaign</vt:lpstr>
      <vt:lpstr>Park &amp; Stride Zones</vt:lpstr>
      <vt:lpstr>What can you do to help us?</vt:lpstr>
      <vt:lpstr>Thank you for listening! 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Jrso and eco</dc:title>
  <dc:creator>Mearns Primary 7c</dc:creator>
  <cp:lastModifiedBy>Jo A McGregor</cp:lastModifiedBy>
  <cp:revision>15</cp:revision>
  <dcterms:created xsi:type="dcterms:W3CDTF">2016-01-20T13:28:42Z</dcterms:created>
  <dcterms:modified xsi:type="dcterms:W3CDTF">2016-01-22T08:39:38Z</dcterms:modified>
</cp:coreProperties>
</file>