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946C011-B911-486B-9CA3-515892FAF58F}" type="datetimeFigureOut">
              <a:rPr lang="en-GB" smtClean="0"/>
              <a:t>03/12/2015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C36AB64-B834-41EC-92FD-E36B9BF30973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800" b="1" dirty="0" smtClean="0"/>
              <a:t>Primary 4.20</a:t>
            </a:r>
          </a:p>
          <a:p>
            <a:r>
              <a:rPr lang="en-GB" sz="2800" b="1" dirty="0" smtClean="0"/>
              <a:t>Monday 23</a:t>
            </a:r>
            <a:r>
              <a:rPr lang="en-GB" sz="2800" b="1" baseline="30000" dirty="0" smtClean="0"/>
              <a:t>rd</a:t>
            </a:r>
            <a:r>
              <a:rPr lang="en-GB" sz="2800" b="1" dirty="0" smtClean="0"/>
              <a:t> November 2015</a:t>
            </a:r>
            <a:endParaRPr lang="en-GB" sz="28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haroni" panose="02010803020104030203" pitchFamily="2" charset="-79"/>
                <a:cs typeface="Aharoni" panose="02010803020104030203" pitchFamily="2" charset="-79"/>
              </a:rPr>
              <a:t>OUR TRIP TO VIKINGAR</a:t>
            </a:r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476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awesome Vikings!!!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7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719" y="2558705"/>
            <a:ext cx="4909352" cy="2761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Engaged in learning!!!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8366" y="2512473"/>
            <a:ext cx="5027184" cy="2827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421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Arriving at the longhouse!!!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8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Getting cosy in the longhouse!!!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73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524000"/>
            <a:ext cx="4538795" cy="2553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Happy as can be inside the longhouse!!!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852047"/>
            <a:ext cx="4459988" cy="2508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5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Learning about the longhouse from its owner…a real Viking!!!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4" y="1524000"/>
            <a:ext cx="8135232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4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a fine Viking breakfast!!!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08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36" y="2501964"/>
            <a:ext cx="4979144" cy="2800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961" y="-459432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Being shown around the longhouse!!!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2668">
            <a:off x="3830654" y="2154122"/>
            <a:ext cx="5364088" cy="3017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30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98" y="2692918"/>
            <a:ext cx="486454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True or false:</a:t>
            </a:r>
            <a:br>
              <a:rPr lang="en-GB" dirty="0" smtClean="0"/>
            </a:br>
            <a:r>
              <a:rPr lang="en-GB" dirty="0" smtClean="0"/>
              <a:t>Viking helmets had horns…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4123">
            <a:off x="4143513" y="2561343"/>
            <a:ext cx="4921411" cy="2768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877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4032448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Holding the deadly Viking sword!!!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124">
            <a:off x="4720288" y="1561641"/>
            <a:ext cx="3923928" cy="2207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295">
            <a:off x="448104" y="3906878"/>
            <a:ext cx="4067944" cy="2288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541">
            <a:off x="4561487" y="3738397"/>
            <a:ext cx="4315972" cy="2427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16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546860"/>
            <a:ext cx="8046720" cy="4526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about Viking Clothing!!!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6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3999"/>
            <a:ext cx="3919984" cy="2204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Holding the deadly Viking sword!!!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750">
            <a:off x="4431052" y="1417464"/>
            <a:ext cx="4115146" cy="2314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41">
            <a:off x="447536" y="3831831"/>
            <a:ext cx="4139952" cy="2328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002">
            <a:off x="4571300" y="3758532"/>
            <a:ext cx="4360496" cy="2452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649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4101262" cy="2306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Holding the deadly Viking sword!!!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318">
            <a:off x="4466999" y="1751231"/>
            <a:ext cx="4355976" cy="2450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05064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455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Testing out the Viking horns!!!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90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some fresh porridge!!!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9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94391"/>
            <a:ext cx="4208016" cy="2367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Little Vikings!!!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0594">
            <a:off x="4351961" y="2459873"/>
            <a:ext cx="4956043" cy="2787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389">
            <a:off x="591633" y="3855285"/>
            <a:ext cx="4315972" cy="2427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092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218">
            <a:off x="4992829" y="2517522"/>
            <a:ext cx="4712072" cy="2650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Little Viking Warriors!!!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6843" y="2772941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579">
            <a:off x="2275732" y="2556916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1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8571">
            <a:off x="2368601" y="2449642"/>
            <a:ext cx="4410780" cy="2481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Little Viking Warriors!!!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6271">
            <a:off x="5184054" y="2744938"/>
            <a:ext cx="4443986" cy="2499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6123" y="2618411"/>
            <a:ext cx="4588192" cy="2580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378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0697" y="2493890"/>
            <a:ext cx="4741333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Viking for a day!!!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1316">
            <a:off x="-582448" y="2613385"/>
            <a:ext cx="4700014" cy="2643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0684">
            <a:off x="4955892" y="2689676"/>
            <a:ext cx="4759471" cy="2677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419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0773" y="2618022"/>
            <a:ext cx="4909205" cy="27614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Checking out the chain mail!!!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0061" y="2638952"/>
            <a:ext cx="4736526" cy="26642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7739" y="2626289"/>
            <a:ext cx="4572000" cy="25717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9028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5629" y="2577957"/>
            <a:ext cx="4997362" cy="2811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4311" y="14469"/>
            <a:ext cx="8229600" cy="1219200"/>
          </a:xfrm>
        </p:spPr>
        <p:txBody>
          <a:bodyPr/>
          <a:lstStyle/>
          <a:p>
            <a:r>
              <a:rPr lang="en-GB" dirty="0" smtClean="0"/>
              <a:t>Scary Vikings!!!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4083">
            <a:off x="4810126" y="2431809"/>
            <a:ext cx="4981454" cy="2802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852">
            <a:off x="2987824" y="1269030"/>
            <a:ext cx="2882900" cy="5127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789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5629" y="2553283"/>
            <a:ext cx="4997362" cy="2811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farmer and his wife…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564904"/>
            <a:ext cx="4956043" cy="27877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154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the temple of the Viking Gods!!!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88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the temple of the Viking Gods!!!</a:t>
            </a:r>
          </a:p>
        </p:txBody>
      </p:sp>
    </p:spTree>
    <p:extLst>
      <p:ext uri="{BB962C8B-B14F-4D97-AF65-F5344CB8AC3E}">
        <p14:creationId xmlns:p14="http://schemas.microsoft.com/office/powerpoint/2010/main" val="12156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4577" y="2630658"/>
            <a:ext cx="499255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about the Viking Gods!!!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1779">
            <a:off x="4856017" y="2640927"/>
            <a:ext cx="4956043" cy="2787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1545">
            <a:off x="2282654" y="2392567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48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Very engaged pupils!!!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6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Forte" panose="03060902040502070203" pitchFamily="66" charset="0"/>
              </a:rPr>
              <a:t>A very happy Primary 4.20</a:t>
            </a:r>
            <a:endParaRPr lang="en-GB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first </a:t>
            </a:r>
            <a:r>
              <a:rPr lang="en-GB" dirty="0"/>
              <a:t>V</a:t>
            </a:r>
            <a:r>
              <a:rPr lang="en-GB" dirty="0" smtClean="0"/>
              <a:t>iking wedding of the day!!!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602" y="2497798"/>
            <a:ext cx="4960100" cy="2790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Happy with their new threads!!!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5066" y="2497782"/>
            <a:ext cx="4960029" cy="27900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364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second Viking wedding of the day!!!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73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The happy couples all dressed to the max!!!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519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464" y="2533952"/>
            <a:ext cx="5125376" cy="2883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wealthiest couple!!!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5931" y="2532900"/>
            <a:ext cx="5120568" cy="28803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983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24000"/>
            <a:ext cx="8128000" cy="4572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third and final wedding of the day!!!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8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225</TotalTime>
  <Words>203</Words>
  <Application>Microsoft Office PowerPoint</Application>
  <PresentationFormat>On-screen Show (4:3)</PresentationFormat>
  <Paragraphs>36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Paper</vt:lpstr>
      <vt:lpstr>OUR TRIP TO VIKINGAR</vt:lpstr>
      <vt:lpstr>Learning about Viking Clothing!!!</vt:lpstr>
      <vt:lpstr>The farmer and his wife…</vt:lpstr>
      <vt:lpstr>The first Viking wedding of the day!!!</vt:lpstr>
      <vt:lpstr>Happy with their new threads!!!</vt:lpstr>
      <vt:lpstr>The second Viking wedding of the day!!!</vt:lpstr>
      <vt:lpstr>The happy couples all dressed to the max!!!</vt:lpstr>
      <vt:lpstr>The wealthiest couple!!!</vt:lpstr>
      <vt:lpstr>The third and final wedding of the day!!!</vt:lpstr>
      <vt:lpstr>Our awesome Vikings!!!</vt:lpstr>
      <vt:lpstr>Engaged in learning!!!</vt:lpstr>
      <vt:lpstr>Arriving at the longhouse!!!</vt:lpstr>
      <vt:lpstr>Getting cosy in the longhouse!!!</vt:lpstr>
      <vt:lpstr>Happy as can be inside the longhouse!!!</vt:lpstr>
      <vt:lpstr>Learning about the longhouse from its owner…a real Viking!!!</vt:lpstr>
      <vt:lpstr>Making a fine Viking breakfast!!!</vt:lpstr>
      <vt:lpstr>Being shown around the longhouse!!!</vt:lpstr>
      <vt:lpstr>True or false: Viking helmets had horns…</vt:lpstr>
      <vt:lpstr>Holding the deadly Viking sword!!!</vt:lpstr>
      <vt:lpstr>Holding the deadly Viking sword!!!</vt:lpstr>
      <vt:lpstr>Holding the deadly Viking sword!!!</vt:lpstr>
      <vt:lpstr>Testing out the Viking horns!!!</vt:lpstr>
      <vt:lpstr>Making some fresh porridge!!!</vt:lpstr>
      <vt:lpstr>Little Vikings!!!</vt:lpstr>
      <vt:lpstr>Little Viking Warriors!!!</vt:lpstr>
      <vt:lpstr>Little Viking Warriors!!!</vt:lpstr>
      <vt:lpstr>Viking for a day!!!</vt:lpstr>
      <vt:lpstr>Checking out the chain mail!!!</vt:lpstr>
      <vt:lpstr>Scary Vikings!!!</vt:lpstr>
      <vt:lpstr>In the temple of the Viking Gods!!!</vt:lpstr>
      <vt:lpstr>In the temple of the Viking Gods!!!</vt:lpstr>
      <vt:lpstr>Learning about the Viking Gods!!!</vt:lpstr>
      <vt:lpstr>Very engaged pupils!!!</vt:lpstr>
      <vt:lpstr>A very happy Primary 4.20</vt:lpstr>
    </vt:vector>
  </TitlesOfParts>
  <Company>East Renfrewshire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McCarthy</dc:creator>
  <cp:lastModifiedBy>Karen Cumming</cp:lastModifiedBy>
  <cp:revision>7</cp:revision>
  <dcterms:created xsi:type="dcterms:W3CDTF">2015-11-24T12:26:47Z</dcterms:created>
  <dcterms:modified xsi:type="dcterms:W3CDTF">2015-12-03T09:36:15Z</dcterms:modified>
</cp:coreProperties>
</file>