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B846-E847-4D67-969F-4F81019E77C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61-175B-452A-BB45-166BB33751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B846-E847-4D67-969F-4F81019E77C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61-175B-452A-BB45-166BB33751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B846-E847-4D67-969F-4F81019E77C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61-175B-452A-BB45-166BB3375197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B846-E847-4D67-969F-4F81019E77C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61-175B-452A-BB45-166BB337519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B846-E847-4D67-969F-4F81019E77C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61-175B-452A-BB45-166BB33751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B846-E847-4D67-969F-4F81019E77C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61-175B-452A-BB45-166BB337519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B846-E847-4D67-969F-4F81019E77C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61-175B-452A-BB45-166BB33751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B846-E847-4D67-969F-4F81019E77C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61-175B-452A-BB45-166BB33751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B846-E847-4D67-969F-4F81019E77C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61-175B-452A-BB45-166BB33751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B846-E847-4D67-969F-4F81019E77C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61-175B-452A-BB45-166BB3375197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B846-E847-4D67-969F-4F81019E77C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61-175B-452A-BB45-166BB337519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F4FB846-E847-4D67-969F-4F81019E77C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2B97E61-175B-452A-BB45-166BB337519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2763" y="188640"/>
            <a:ext cx="7045519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Competition</a:t>
            </a:r>
          </a:p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Design the Official </a:t>
            </a:r>
            <a:b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Mearns </a:t>
            </a:r>
          </a:p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Primary Mug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3541" y="4077072"/>
            <a:ext cx="69847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400" dirty="0" smtClean="0">
                <a:solidFill>
                  <a:schemeClr val="bg1"/>
                </a:solidFill>
              </a:rPr>
              <a:t>Criteria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size of the design must lie within a rectangle 210mm by </a:t>
            </a:r>
            <a:r>
              <a:rPr lang="en-GB" dirty="0" smtClean="0"/>
              <a:t>70mm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design on your mug needs to be at least 1cm from the base of the mug and 1cm from the top of the mug and must be an </a:t>
            </a:r>
            <a:r>
              <a:rPr lang="en-GB" dirty="0" smtClean="0"/>
              <a:t>image.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design must stop at least 1cm from the mug </a:t>
            </a:r>
            <a:r>
              <a:rPr lang="en-GB" dirty="0" smtClean="0"/>
              <a:t>handle.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Writing </a:t>
            </a:r>
            <a:r>
              <a:rPr lang="en-GB" dirty="0"/>
              <a:t>must be done in Word </a:t>
            </a:r>
            <a:r>
              <a:rPr lang="en-GB" dirty="0" smtClean="0"/>
              <a:t>Art.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design and writing must be horizontally flipped before printing out</a:t>
            </a:r>
            <a:r>
              <a:rPr lang="en-GB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Entries to Miss Cumming by Monday 7</a:t>
            </a:r>
            <a:r>
              <a:rPr lang="en-GB" baseline="30000" dirty="0" smtClean="0"/>
              <a:t>th</a:t>
            </a:r>
            <a:r>
              <a:rPr lang="en-GB" dirty="0" smtClean="0"/>
              <a:t> December</a:t>
            </a:r>
            <a:endParaRPr lang="en-GB" dirty="0"/>
          </a:p>
        </p:txBody>
      </p:sp>
      <p:pic>
        <p:nvPicPr>
          <p:cNvPr id="6" name="Picture 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0000">
            <a:off x="635864" y="2485546"/>
            <a:ext cx="1233745" cy="140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0000">
            <a:off x="7176465" y="2452077"/>
            <a:ext cx="1233745" cy="140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48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</TotalTime>
  <Words>89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Waveform</vt:lpstr>
      <vt:lpstr>PowerPoint Presentation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Cumming</dc:creator>
  <cp:lastModifiedBy>Karen Cumming</cp:lastModifiedBy>
  <cp:revision>2</cp:revision>
  <dcterms:created xsi:type="dcterms:W3CDTF">2015-11-18T09:21:57Z</dcterms:created>
  <dcterms:modified xsi:type="dcterms:W3CDTF">2015-11-18T09:27:17Z</dcterms:modified>
</cp:coreProperties>
</file>