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1E579-D0F9-4C0B-B395-64A9C90E4203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82B163-DC5C-4995-8DB3-AF4B6FA5D49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Cameron Rae and </a:t>
            </a:r>
            <a:r>
              <a:rPr lang="en-GB" dirty="0" err="1" smtClean="0">
                <a:solidFill>
                  <a:schemeClr val="tx1"/>
                </a:solidFill>
              </a:rPr>
              <a:t>Haaris</a:t>
            </a:r>
            <a:r>
              <a:rPr lang="en-GB" dirty="0" smtClean="0">
                <a:solidFill>
                  <a:schemeClr val="tx1"/>
                </a:solidFill>
              </a:rPr>
              <a:t> Butt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0646" y="314096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en-GB" dirty="0" smtClean="0"/>
              <a:t>East Renfrewshire</a:t>
            </a:r>
            <a:br>
              <a:rPr lang="en-GB" dirty="0" smtClean="0"/>
            </a:br>
            <a:r>
              <a:rPr lang="en-GB" dirty="0"/>
              <a:t>G</a:t>
            </a:r>
            <a:r>
              <a:rPr lang="en-GB" dirty="0" smtClean="0"/>
              <a:t>ood Causes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8640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07" y="188640"/>
            <a:ext cx="1872208" cy="174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4669"/>
            <a:ext cx="17281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67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29600" cy="3240360"/>
          </a:xfrm>
        </p:spPr>
        <p:txBody>
          <a:bodyPr/>
          <a:lstStyle/>
          <a:p>
            <a:r>
              <a:rPr lang="en-GB" dirty="0" smtClean="0"/>
              <a:t>East Renfrewshire Good </a:t>
            </a:r>
            <a:r>
              <a:rPr lang="en-GB" dirty="0"/>
              <a:t>C</a:t>
            </a:r>
            <a:r>
              <a:rPr lang="en-GB" dirty="0" smtClean="0"/>
              <a:t>auses is a local charity that helps people in East Renfrewshire.</a:t>
            </a:r>
          </a:p>
          <a:p>
            <a:r>
              <a:rPr lang="en-GB" dirty="0" smtClean="0"/>
              <a:t>The charity was started by Russell Macmillan.</a:t>
            </a:r>
          </a:p>
          <a:p>
            <a:r>
              <a:rPr lang="en-GB" dirty="0" smtClean="0"/>
              <a:t>He was in hospital and he needed a transplant and someone kindly donated their organs.</a:t>
            </a:r>
          </a:p>
          <a:p>
            <a:r>
              <a:rPr lang="en-GB" dirty="0" smtClean="0"/>
              <a:t>Without this he wouldn’t be alive. </a:t>
            </a:r>
          </a:p>
          <a:p>
            <a:r>
              <a:rPr lang="en-GB" dirty="0" smtClean="0"/>
              <a:t>To say thank you he set up a charity to help other people.</a:t>
            </a:r>
          </a:p>
          <a:p>
            <a:endParaRPr lang="en-GB" dirty="0"/>
          </a:p>
        </p:txBody>
      </p:sp>
      <p:pic>
        <p:nvPicPr>
          <p:cNvPr id="1026" name="Picture 2" descr="Russell Macmil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162" y="3438128"/>
            <a:ext cx="2834969" cy="279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45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8229600" cy="432048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GB" sz="2800" dirty="0" smtClean="0"/>
              <a:t>This charity helps local people facing challenges in    their lives.</a:t>
            </a:r>
          </a:p>
          <a:p>
            <a:pPr marL="45720" indent="0">
              <a:buNone/>
            </a:pPr>
            <a:r>
              <a:rPr lang="en-GB" sz="2800" dirty="0" smtClean="0"/>
              <a:t>  These are some examples:</a:t>
            </a:r>
          </a:p>
          <a:p>
            <a:r>
              <a:rPr lang="en-GB" sz="2800" dirty="0" smtClean="0"/>
              <a:t>Helped prepare the house for a person in a wheelchair so they could come home from hospital.</a:t>
            </a:r>
          </a:p>
          <a:p>
            <a:r>
              <a:rPr lang="en-GB" sz="2800" dirty="0" smtClean="0"/>
              <a:t>Helped primary school pupils to go on a school trip for a week.</a:t>
            </a:r>
          </a:p>
          <a:p>
            <a:r>
              <a:rPr lang="en-GB" sz="2800" dirty="0" smtClean="0"/>
              <a:t>Donated a bike to four children who have never owned a bike.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97152"/>
            <a:ext cx="2390775" cy="169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93902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77836"/>
            <a:ext cx="1781175" cy="1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8903" y="260648"/>
            <a:ext cx="8229600" cy="2088232"/>
          </a:xfrm>
        </p:spPr>
        <p:txBody>
          <a:bodyPr>
            <a:normAutofit/>
          </a:bodyPr>
          <a:lstStyle/>
          <a:p>
            <a:r>
              <a:rPr lang="en-GB" dirty="0" smtClean="0"/>
              <a:t>This charity helps people of all ages in our community.</a:t>
            </a:r>
          </a:p>
          <a:p>
            <a:r>
              <a:rPr lang="en-GB" dirty="0" smtClean="0"/>
              <a:t>They have helped our school community.</a:t>
            </a:r>
          </a:p>
          <a:p>
            <a:endParaRPr lang="en-GB" dirty="0"/>
          </a:p>
          <a:p>
            <a:pPr marL="45720" indent="0" algn="ctr">
              <a:buNone/>
            </a:pPr>
            <a:r>
              <a:rPr lang="en-GB" dirty="0" smtClean="0"/>
              <a:t>We would like to help them to help other people.</a:t>
            </a:r>
          </a:p>
          <a:p>
            <a:endParaRPr lang="en-GB" dirty="0"/>
          </a:p>
          <a:p>
            <a:pPr marL="4572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27371" y="2276872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Dress as you Please Day </a:t>
            </a:r>
          </a:p>
          <a:p>
            <a:pPr algn="ctr"/>
            <a:r>
              <a:rPr lang="en-GB" sz="4000" b="1" dirty="0" smtClean="0"/>
              <a:t>Friday 6 November</a:t>
            </a:r>
          </a:p>
          <a:p>
            <a:pPr algn="ctr"/>
            <a:r>
              <a:rPr lang="en-GB" sz="4000" b="1" dirty="0" smtClean="0"/>
              <a:t>Please Bring a Donation</a:t>
            </a:r>
            <a:endParaRPr lang="en-GB" sz="4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517232"/>
            <a:ext cx="2914650" cy="120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23216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172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East Renfrewshire Good Causes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Renfrewshire Good Causes</dc:title>
  <dc:creator>Mearns Primary 7c</dc:creator>
  <cp:lastModifiedBy>Karen Cumming</cp:lastModifiedBy>
  <cp:revision>6</cp:revision>
  <dcterms:created xsi:type="dcterms:W3CDTF">2015-10-23T12:47:03Z</dcterms:created>
  <dcterms:modified xsi:type="dcterms:W3CDTF">2015-10-23T14:22:48Z</dcterms:modified>
</cp:coreProperties>
</file>