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70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5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8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6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5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6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3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4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8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8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8611-0FB3-4C40-B286-C895779C9E62}" type="datetimeFigureOut">
              <a:rPr lang="en-GB" smtClean="0"/>
              <a:t>26/08/2015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A5E5-2FBC-44D8-A52B-67A4C57D5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015-16\2015_08_26\IM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" y="0"/>
            <a:ext cx="7154781" cy="119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:\2015-16\2015_08_26\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84784"/>
            <a:ext cx="6893596" cy="119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7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A McGregor</dc:creator>
  <cp:lastModifiedBy>Karen Cumming</cp:lastModifiedBy>
  <cp:revision>1</cp:revision>
  <dcterms:created xsi:type="dcterms:W3CDTF">2015-08-26T08:18:01Z</dcterms:created>
  <dcterms:modified xsi:type="dcterms:W3CDTF">2015-08-26T11:11:25Z</dcterms:modified>
</cp:coreProperties>
</file>