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5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42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12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87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52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37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79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13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43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78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95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A4D26-D285-449A-9949-99665561253A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58E4E-23D4-4B51-B199-78CCF05BB3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97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79511" y="1459231"/>
            <a:ext cx="3384376" cy="3241118"/>
          </a:xfrm>
          <a:prstGeom prst="round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3909820" y="1518241"/>
            <a:ext cx="4752528" cy="3182108"/>
          </a:xfrm>
          <a:prstGeom prst="round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161848" y="2564905"/>
            <a:ext cx="424847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Our Library Committee would like to invite parents to visit the new school library.  The committee will provide tours and drinks and nibbles will be available. </a:t>
            </a:r>
            <a:r>
              <a:rPr lang="en-GB" i="1" dirty="0" smtClean="0"/>
              <a:t>(Adults only)</a:t>
            </a:r>
          </a:p>
          <a:p>
            <a:pPr algn="ctr"/>
            <a:endParaRPr lang="en-GB" sz="1400" i="1" dirty="0" smtClean="0"/>
          </a:p>
          <a:p>
            <a:pPr algn="ctr"/>
            <a:r>
              <a:rPr lang="en-GB" sz="1400" i="1" dirty="0" smtClean="0"/>
              <a:t>The Library is upstairs in the curricular wing.  Please ask a Prefect to guide you.</a:t>
            </a:r>
            <a:endParaRPr lang="en-GB" sz="1400" i="1" dirty="0"/>
          </a:p>
        </p:txBody>
      </p:sp>
      <p:sp>
        <p:nvSpPr>
          <p:cNvPr id="11" name="Rectangle 10"/>
          <p:cNvSpPr/>
          <p:nvPr/>
        </p:nvSpPr>
        <p:spPr>
          <a:xfrm>
            <a:off x="281777" y="1518242"/>
            <a:ext cx="31798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Stalls in the Street Area</a:t>
            </a:r>
            <a:endParaRPr lang="en-GB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05744" y="1749073"/>
            <a:ext cx="29606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0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Invitation to the </a:t>
            </a:r>
            <a:br>
              <a:rPr lang="en-GB" sz="20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en-GB" sz="20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Launch of the New Library</a:t>
            </a:r>
            <a:endParaRPr lang="en-GB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7801" y="258903"/>
            <a:ext cx="816454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Parent/ Teacher Interviews</a:t>
            </a:r>
          </a:p>
          <a:p>
            <a:pPr algn="ctr"/>
            <a:r>
              <a:rPr lang="en-GB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March 2015</a:t>
            </a:r>
            <a:endParaRPr lang="en-GB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81778" y="4918315"/>
            <a:ext cx="8469055" cy="1584176"/>
          </a:xfrm>
          <a:prstGeom prst="roundRect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25444" y="5606383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L</a:t>
            </a:r>
            <a:r>
              <a:rPr lang="en-GB" sz="1600" dirty="0" smtClean="0"/>
              <a:t>et us know what you thought of your experience at Parent/ Teacher interviews.  Please ask a Prefect for an evaluation form.</a:t>
            </a:r>
            <a:endParaRPr lang="en-GB" sz="1600" dirty="0"/>
          </a:p>
        </p:txBody>
      </p:sp>
      <p:sp>
        <p:nvSpPr>
          <p:cNvPr id="16" name="Rectangle 15"/>
          <p:cNvSpPr/>
          <p:nvPr/>
        </p:nvSpPr>
        <p:spPr>
          <a:xfrm>
            <a:off x="3109759" y="4983083"/>
            <a:ext cx="27240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Let us know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776" y="1992866"/>
            <a:ext cx="31798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Relationships, Sexual Health and Parenthood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 smtClean="0"/>
              <a:t>Bikeability</a:t>
            </a: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Modern Languages:  Spanish and French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ICT to enhance learning and teaching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Fairtrade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Pupil Survey</a:t>
            </a:r>
            <a:endParaRPr lang="en-GB" sz="1600" dirty="0"/>
          </a:p>
        </p:txBody>
      </p:sp>
      <p:pic>
        <p:nvPicPr>
          <p:cNvPr id="18" name="Picture 4" descr="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90" y="11432"/>
            <a:ext cx="1225847" cy="132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035" y="1"/>
            <a:ext cx="1236388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56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Cumming</dc:creator>
  <cp:lastModifiedBy>Karen Cumming</cp:lastModifiedBy>
  <cp:revision>7</cp:revision>
  <dcterms:created xsi:type="dcterms:W3CDTF">2015-02-26T15:11:42Z</dcterms:created>
  <dcterms:modified xsi:type="dcterms:W3CDTF">2015-02-27T10:32:20Z</dcterms:modified>
</cp:coreProperties>
</file>