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5C6E-4ABF-4E87-B201-4B806555430D}" type="datetimeFigureOut">
              <a:rPr lang="en-GB" smtClean="0"/>
              <a:t>03/12/2014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69F5-9047-419D-949A-07F94F83E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970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5C6E-4ABF-4E87-B201-4B806555430D}" type="datetimeFigureOut">
              <a:rPr lang="en-GB" smtClean="0"/>
              <a:t>03/12/2014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69F5-9047-419D-949A-07F94F83E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563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5C6E-4ABF-4E87-B201-4B806555430D}" type="datetimeFigureOut">
              <a:rPr lang="en-GB" smtClean="0"/>
              <a:t>03/12/2014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69F5-9047-419D-949A-07F94F83E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728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5C6E-4ABF-4E87-B201-4B806555430D}" type="datetimeFigureOut">
              <a:rPr lang="en-GB" smtClean="0"/>
              <a:t>03/12/2014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69F5-9047-419D-949A-07F94F83E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40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5C6E-4ABF-4E87-B201-4B806555430D}" type="datetimeFigureOut">
              <a:rPr lang="en-GB" smtClean="0"/>
              <a:t>03/12/2014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69F5-9047-419D-949A-07F94F83E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801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5C6E-4ABF-4E87-B201-4B806555430D}" type="datetimeFigureOut">
              <a:rPr lang="en-GB" smtClean="0"/>
              <a:t>03/12/2014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69F5-9047-419D-949A-07F94F83E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535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5C6E-4ABF-4E87-B201-4B806555430D}" type="datetimeFigureOut">
              <a:rPr lang="en-GB" smtClean="0"/>
              <a:t>03/12/2014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69F5-9047-419D-949A-07F94F83E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180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5C6E-4ABF-4E87-B201-4B806555430D}" type="datetimeFigureOut">
              <a:rPr lang="en-GB" smtClean="0"/>
              <a:t>03/12/2014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69F5-9047-419D-949A-07F94F83E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245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5C6E-4ABF-4E87-B201-4B806555430D}" type="datetimeFigureOut">
              <a:rPr lang="en-GB" smtClean="0"/>
              <a:t>03/12/2014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69F5-9047-419D-949A-07F94F83E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859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5C6E-4ABF-4E87-B201-4B806555430D}" type="datetimeFigureOut">
              <a:rPr lang="en-GB" smtClean="0"/>
              <a:t>03/12/2014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69F5-9047-419D-949A-07F94F83E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999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5C6E-4ABF-4E87-B201-4B806555430D}" type="datetimeFigureOut">
              <a:rPr lang="en-GB" smtClean="0"/>
              <a:t>03/12/2014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69F5-9047-419D-949A-07F94F83E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824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15C6E-4ABF-4E87-B201-4B806555430D}" type="datetimeFigureOut">
              <a:rPr lang="en-GB" smtClean="0"/>
              <a:t>03/12/2014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169F5-9047-419D-949A-07F94F83E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342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502" y="1917384"/>
            <a:ext cx="2079305" cy="2079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654" y="1902377"/>
            <a:ext cx="2088232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018" y="4581127"/>
            <a:ext cx="1935485" cy="1935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2078" y="1957754"/>
            <a:ext cx="1998566" cy="1998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11" y="332656"/>
            <a:ext cx="4614100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552" y="4068145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 Potato Barrel Kit 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254625" y="3956320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7 Bird House Painting Kits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126634" y="4012742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 Butterfly and Bee House Kit</a:t>
            </a:r>
            <a:endParaRPr lang="en-GB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172" y="4578133"/>
            <a:ext cx="1935484" cy="1935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702897" y="5545875"/>
            <a:ext cx="2872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Many Seeds to Grow Flowers and Vegetables.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921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23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East Renfrewshire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Kathryn M Gordon</dc:creator>
  <cp:lastModifiedBy>Karen Cumming</cp:lastModifiedBy>
  <cp:revision>2</cp:revision>
  <dcterms:created xsi:type="dcterms:W3CDTF">2014-12-03T10:32:08Z</dcterms:created>
  <dcterms:modified xsi:type="dcterms:W3CDTF">2014-12-03T12:01:58Z</dcterms:modified>
</cp:coreProperties>
</file>