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68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17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67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628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40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82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62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86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0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F6A4-DFCE-44B8-9E48-4572254E241A}" type="datetimeFigureOut">
              <a:rPr lang="en-GB" smtClean="0"/>
              <a:t>02/12/2014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D0AE7-145B-4C8C-9114-269D5414F3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4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youtube.com/watch?v=9vFJDB1ukkQ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/>
              <a:t>Dyslexia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61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Clear Instructions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59" y="2204864"/>
            <a:ext cx="4133779" cy="309634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Being given instructions one at a time helps people complete tasks.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48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Coloured overlays and coloured paper can help with reading as it can stop words jumping about on the page.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652" y="2492896"/>
            <a:ext cx="4544781" cy="2736304"/>
          </a:xfrm>
        </p:spPr>
      </p:pic>
    </p:spTree>
    <p:extLst>
      <p:ext uri="{BB962C8B-B14F-4D97-AF65-F5344CB8AC3E}">
        <p14:creationId xmlns:p14="http://schemas.microsoft.com/office/powerpoint/2010/main" val="39829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ICT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1"/>
            <a:ext cx="4184704" cy="286159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Typing on the computer and printing work can be much easier than writing stories.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56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41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10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Dyslexia </a:t>
            </a:r>
            <a:endParaRPr lang="en-US" sz="103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103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Matters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Everyone has the right to help in school if they need it.</a:t>
            </a:r>
          </a:p>
          <a:p>
            <a:r>
              <a:rPr lang="en-GB" dirty="0" smtClean="0"/>
              <a:t>That is why the RRSA group are talking about Dyslexia today.</a:t>
            </a:r>
          </a:p>
          <a:p>
            <a:r>
              <a:rPr lang="en-GB" dirty="0" smtClean="0"/>
              <a:t>We are running a “Dyslexia Matters” poster competition for P3-7. </a:t>
            </a:r>
          </a:p>
          <a:p>
            <a:r>
              <a:rPr lang="en-GB" dirty="0" smtClean="0"/>
              <a:t>The winner from Mearns Primary </a:t>
            </a:r>
            <a:r>
              <a:rPr lang="en-GB" dirty="0"/>
              <a:t>will be entered into an East Ren wide competition.  The over all winner will have their poster printed and put on display in all East Ren schools.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8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Poster on A4 </a:t>
            </a:r>
            <a:r>
              <a:rPr lang="en-GB" dirty="0" smtClean="0"/>
              <a:t>paper. </a:t>
            </a:r>
            <a:endParaRPr lang="en-GB" dirty="0"/>
          </a:p>
          <a:p>
            <a:r>
              <a:rPr lang="en-GB" dirty="0"/>
              <a:t>Must say “Dyslexia Matters” </a:t>
            </a:r>
          </a:p>
          <a:p>
            <a:r>
              <a:rPr lang="en-GB" dirty="0"/>
              <a:t>Must be colourful and </a:t>
            </a:r>
            <a:r>
              <a:rPr lang="en-GB" dirty="0" smtClean="0"/>
              <a:t>informative.</a:t>
            </a:r>
            <a:endParaRPr lang="en-GB" dirty="0"/>
          </a:p>
          <a:p>
            <a:r>
              <a:rPr lang="en-GB" dirty="0"/>
              <a:t>Deadline: Monday 15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December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Dyslexia </a:t>
            </a:r>
          </a:p>
          <a:p>
            <a:pPr marL="0" indent="0" algn="ctr">
              <a:buNone/>
            </a:pPr>
            <a:r>
              <a:rPr lang="en-US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Matters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21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Dyslexia?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Dyslexia is a difficulty with learning to read, write and spell.</a:t>
            </a:r>
            <a:endParaRPr lang="en-GB" sz="4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338278"/>
            <a:ext cx="3096344" cy="4741277"/>
          </a:xfrm>
        </p:spPr>
      </p:pic>
    </p:spTree>
    <p:extLst>
      <p:ext uri="{BB962C8B-B14F-4D97-AF65-F5344CB8AC3E}">
        <p14:creationId xmlns:p14="http://schemas.microsoft.com/office/powerpoint/2010/main" val="220628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brain works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Dyslexia does not mean you are not clever.  </a:t>
            </a:r>
          </a:p>
          <a:p>
            <a:r>
              <a:rPr lang="en-GB" dirty="0" smtClean="0"/>
              <a:t>It means that your brain processes information in a different way which makes reading, writing and spelling difficult.</a:t>
            </a:r>
            <a:endParaRPr lang="en-GB" dirty="0"/>
          </a:p>
        </p:txBody>
      </p:sp>
      <p:pic>
        <p:nvPicPr>
          <p:cNvPr id="1026" name="Picture 2" descr="C:\Users\NiLaighanE\AppData\Local\Microsoft\Windows\Temporary Internet Files\Content.IE5\SDLTA8YD\MC900187587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3230521" cy="380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7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Skills and Talents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People with dyslexia can be very creative.</a:t>
            </a:r>
          </a:p>
          <a:p>
            <a:r>
              <a:rPr lang="en-GB" dirty="0" smtClean="0"/>
              <a:t>They can have good verbal skills (talking) and visual skills(seeing or imagining)</a:t>
            </a:r>
          </a:p>
          <a:p>
            <a:r>
              <a:rPr lang="en-GB" dirty="0" smtClean="0"/>
              <a:t>They can think outside the box and see problems in 3D, helping them to solve them.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316" y="2102083"/>
            <a:ext cx="4639010" cy="2664296"/>
          </a:xfrm>
        </p:spPr>
      </p:pic>
    </p:spTree>
    <p:extLst>
      <p:ext uri="{BB962C8B-B14F-4D97-AF65-F5344CB8AC3E}">
        <p14:creationId xmlns:p14="http://schemas.microsoft.com/office/powerpoint/2010/main" val="20855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Difficulties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35" y="1628801"/>
            <a:ext cx="3559466" cy="410445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People with dyslexia can have difficulty reading, taking notes and remembering numbers and names.</a:t>
            </a:r>
          </a:p>
          <a:p>
            <a:r>
              <a:rPr lang="en-GB" dirty="0" smtClean="0"/>
              <a:t>They can find it difficult to spell and to put things in the right order.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This video shows what text can look like for people with dyslexia. </a:t>
            </a:r>
            <a:endParaRPr lang="en-GB" dirty="0"/>
          </a:p>
        </p:txBody>
      </p:sp>
      <p:pic>
        <p:nvPicPr>
          <p:cNvPr id="5" name="Content Placeholder 4">
            <a:hlinkClick r:id="rId2"/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21370"/>
            <a:ext cx="3240360" cy="4602001"/>
          </a:xfrm>
        </p:spPr>
      </p:pic>
    </p:spTree>
    <p:extLst>
      <p:ext uri="{BB962C8B-B14F-4D97-AF65-F5344CB8AC3E}">
        <p14:creationId xmlns:p14="http://schemas.microsoft.com/office/powerpoint/2010/main" val="325221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Help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Identifying dyslexia is the first step to overcoming these problems.</a:t>
            </a:r>
          </a:p>
          <a:p>
            <a:r>
              <a:rPr lang="en-GB" dirty="0" smtClean="0"/>
              <a:t>After that there are lots of things that can be done to help.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276872"/>
            <a:ext cx="4408580" cy="2808312"/>
          </a:xfrm>
        </p:spPr>
      </p:pic>
    </p:spTree>
    <p:extLst>
      <p:ext uri="{BB962C8B-B14F-4D97-AF65-F5344CB8AC3E}">
        <p14:creationId xmlns:p14="http://schemas.microsoft.com/office/powerpoint/2010/main" val="4323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Peer Support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44824"/>
            <a:ext cx="4037353" cy="416523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Classmates can help with reading and writing activities.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Visual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Mind maps and flow charts can help dyslexics understand topics and remember facts.  </a:t>
            </a:r>
          </a:p>
          <a:p>
            <a:r>
              <a:rPr lang="en-GB" dirty="0" smtClean="0"/>
              <a:t>They can see the information more clearly because it looks like a picture, not a paragraph of words.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276872"/>
            <a:ext cx="4767330" cy="3172441"/>
          </a:xfrm>
        </p:spPr>
      </p:pic>
    </p:spTree>
    <p:extLst>
      <p:ext uri="{BB962C8B-B14F-4D97-AF65-F5344CB8AC3E}">
        <p14:creationId xmlns:p14="http://schemas.microsoft.com/office/powerpoint/2010/main" val="246890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365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Dyslexia</vt:lpstr>
      <vt:lpstr>What is Dyslexia?</vt:lpstr>
      <vt:lpstr>How the brain works</vt:lpstr>
      <vt:lpstr>Skills and Talents</vt:lpstr>
      <vt:lpstr>Difficulties</vt:lpstr>
      <vt:lpstr>PowerPoint Presentation</vt:lpstr>
      <vt:lpstr>Help</vt:lpstr>
      <vt:lpstr>Peer Support</vt:lpstr>
      <vt:lpstr>Visual Learning</vt:lpstr>
      <vt:lpstr>Clear Instructions</vt:lpstr>
      <vt:lpstr>Colour</vt:lpstr>
      <vt:lpstr>ICT</vt:lpstr>
      <vt:lpstr>Competition</vt:lpstr>
      <vt:lpstr>Rules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Dyslexia</dc:title>
  <dc:creator>Eabhnat NiLaighin</dc:creator>
  <cp:lastModifiedBy>Eabhnat NiLaighin</cp:lastModifiedBy>
  <cp:revision>13</cp:revision>
  <dcterms:created xsi:type="dcterms:W3CDTF">2014-11-26T08:38:42Z</dcterms:created>
  <dcterms:modified xsi:type="dcterms:W3CDTF">2014-12-02T13:06:39Z</dcterms:modified>
</cp:coreProperties>
</file>