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48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674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16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28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6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61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51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22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79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73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3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02CEC-859B-47A3-BBE1-45877257E2BB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2957D-27C5-4251-AFC2-5F02ABC375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2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2.wikia.nocookie.net/__cb20090901143748/fantendo/images/0/00/Dark_Scotland_Fla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678" y="6372200"/>
            <a:ext cx="5352628" cy="1591142"/>
          </a:xfrm>
        </p:spPr>
        <p:txBody>
          <a:bodyPr>
            <a:normAutofit/>
          </a:bodyPr>
          <a:lstStyle/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 smtClean="0"/>
          </a:p>
          <a:p>
            <a:pPr algn="l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53254" y="1336863"/>
            <a:ext cx="56166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Celebrating </a:t>
            </a: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St Andrew’s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Day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4500" y="3922186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Tuesday 24</a:t>
            </a:r>
            <a:r>
              <a:rPr lang="en-GB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November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P1.4 assembly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0" y="4572000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Wednesday 25</a:t>
            </a:r>
            <a:r>
              <a:rPr lang="en-GB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November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P7.26 assembly</a:t>
            </a:r>
          </a:p>
        </p:txBody>
      </p:sp>
      <p:sp>
        <p:nvSpPr>
          <p:cNvPr id="7" name="Rectangle 6"/>
          <p:cNvSpPr/>
          <p:nvPr/>
        </p:nvSpPr>
        <p:spPr>
          <a:xfrm>
            <a:off x="1714500" y="5364088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Thursday 26</a:t>
            </a:r>
            <a:r>
              <a:rPr lang="en-GB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November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P3.12 assembly</a:t>
            </a:r>
          </a:p>
        </p:txBody>
      </p:sp>
      <p:sp>
        <p:nvSpPr>
          <p:cNvPr id="8" name="Rectangle 7"/>
          <p:cNvSpPr/>
          <p:nvPr/>
        </p:nvSpPr>
        <p:spPr>
          <a:xfrm>
            <a:off x="1747066" y="7308304"/>
            <a:ext cx="3429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Friday 27</a:t>
            </a:r>
            <a:r>
              <a:rPr lang="en-GB" b="1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November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Tartan Day – wear something tartan to school and make a donation or bring in </a:t>
            </a:r>
            <a:r>
              <a:rPr lang="en-GB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tombola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item for the PTA Christmas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Fayre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pic>
        <p:nvPicPr>
          <p:cNvPr id="1028" name="Picture 4" descr="https://encrypted-tbn2.gstatic.com/images?q=tbn:ANd9GcQq_mkg94W1dheEUuTGJZOVVurFaxHl_3JAcTEyjDAVuVqIF32k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482" y="0"/>
            <a:ext cx="1464168" cy="1457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131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Cumming</dc:creator>
  <cp:lastModifiedBy>Karen Cumming</cp:lastModifiedBy>
  <cp:revision>3</cp:revision>
  <dcterms:created xsi:type="dcterms:W3CDTF">2014-11-18T14:02:00Z</dcterms:created>
  <dcterms:modified xsi:type="dcterms:W3CDTF">2014-11-18T14:15:29Z</dcterms:modified>
</cp:coreProperties>
</file>