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8B6E-CF13-46AE-97CE-B8525049D85C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EE0B-6C30-4421-AA7D-DA853C31C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0F1-932D-478A-9155-160339B7CC23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0999-0902-4F17-A747-523BCFAFC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ED09-ADA3-4E5E-AAAC-C6365F5AD9D2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4435-D372-4D27-8F9F-EF570CA66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0C57-8E5E-4EF0-A015-3C5E86F03FAB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E477-4461-48BD-90D8-6E05B2A9B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8B31-1154-47B4-846A-88856D238286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75D7-6FFE-4E68-BCAF-45722B50F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2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1F91-C1AA-4137-905D-C0F66F37A64A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6680-1940-478E-AE68-3AE151B26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AC19-A029-447E-B457-2877C17447A0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25DF-0AEC-410A-9207-AE8DB437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8C0A-7261-4693-A17B-051042047740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BFEE-C81A-4647-858A-C1871C9BA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5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6597-44D9-459D-8A4D-15CDAC1799AC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438F-F88B-49E3-AFD0-991C7586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03AE-BB92-4392-A6EB-FB59C0D46952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F987-35EC-45D9-B94E-7C810C3B7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2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2E97-3CB6-4E9A-A20C-A421C38170F5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7E73-7C7D-496A-A786-1FC4ACEB6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9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8F2066-CF73-499F-AF13-1A43E91E0684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8AD728-8278-43A1-BC44-993A53B69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241425"/>
            <a:ext cx="774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81588"/>
            <a:ext cx="539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087">
            <a:off x="8586788" y="5140325"/>
            <a:ext cx="635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214938"/>
            <a:ext cx="5540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19463" y="5495925"/>
            <a:ext cx="1749425" cy="10525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Create a mind map about the topic we have been studying.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Use key terms and make it informative and eye-catching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76850" y="5489575"/>
            <a:ext cx="1851025" cy="10541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Identify the key terms in this unit and make a Glossary.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Find out the definitions and learn the spellings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35825" y="5489575"/>
            <a:ext cx="1790700" cy="10541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Write 3 tweets that could help </a:t>
            </a:r>
            <a:r>
              <a:rPr lang="en-US" sz="900" b="1" dirty="0" err="1"/>
              <a:t>summarise</a:t>
            </a:r>
            <a:r>
              <a:rPr lang="en-US" sz="900" b="1" dirty="0"/>
              <a:t> the lesson/topic.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/>
              <a:t>No more than 140 characters each; use #’s for key words and they must be informative… </a:t>
            </a:r>
            <a:endParaRPr lang="en-US" sz="900" dirty="0"/>
          </a:p>
        </p:txBody>
      </p:sp>
      <p:sp>
        <p:nvSpPr>
          <p:cNvPr id="7" name="Rounded Rectangle 6"/>
          <p:cNvSpPr/>
          <p:nvPr/>
        </p:nvSpPr>
        <p:spPr>
          <a:xfrm>
            <a:off x="3319463" y="4297363"/>
            <a:ext cx="1749425" cy="950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Create a Facebook page/posts* </a:t>
            </a:r>
            <a:r>
              <a:rPr lang="en-US" sz="900" b="1" dirty="0" err="1"/>
              <a:t>summarising</a:t>
            </a:r>
            <a:r>
              <a:rPr lang="en-US" sz="900" b="1" dirty="0"/>
              <a:t> a persons or characters thoughts and beliefs</a:t>
            </a:r>
            <a:r>
              <a:rPr lang="en-US" sz="9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Use key terms and make it informative and eye-catching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5276850" y="4264025"/>
            <a:ext cx="1851025" cy="984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Create a flow diagram/chart to explain something new you have learned.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Use pictures and key words to explain clearly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35825" y="4264025"/>
            <a:ext cx="1790700" cy="9509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Create 10-15 challenging quiz questions about this topic.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Write the questions with the answers separate from the questions.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19463" y="2971800"/>
            <a:ext cx="1749425" cy="10541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Create a leaflet which </a:t>
            </a:r>
            <a:r>
              <a:rPr lang="en-US" sz="900" b="1" dirty="0" err="1"/>
              <a:t>summarises</a:t>
            </a:r>
            <a:r>
              <a:rPr lang="en-US" sz="900" b="1" dirty="0"/>
              <a:t> the topic we have studied.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Use key terms and make it informative and eye-catching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76850" y="2971800"/>
            <a:ext cx="1851025" cy="1057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Create a comic strip* to explain a topic/story you have learned.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Use pictures and key words to explain this in a clear way.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35825" y="2971800"/>
            <a:ext cx="1790700" cy="1055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Create a crossword* with questions clues to the answers in the grid based on a topic we have studied.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Use key words and terms.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19463" y="1795463"/>
            <a:ext cx="1749425" cy="950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Write a poem/song/rap that </a:t>
            </a:r>
            <a:r>
              <a:rPr lang="en-US" sz="900" b="1" dirty="0" err="1"/>
              <a:t>summarises</a:t>
            </a:r>
            <a:r>
              <a:rPr lang="en-US" sz="900" b="1" dirty="0"/>
              <a:t> a topic we have looked at.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Make it informative and catchy and remember to include key words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76850" y="1797050"/>
            <a:ext cx="1851025" cy="9509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Create a starter activity for S1 to complete about this topic.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It can be in any format e.g.. PPT and should be fairly challenging for someone who has completed this work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5825" y="1795463"/>
            <a:ext cx="1790700" cy="950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Write a newspaper report* about a topic we have studied.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/>
              <a:t>Include specific accurate facts with good English. You should include quotes and images.</a:t>
            </a:r>
          </a:p>
        </p:txBody>
      </p:sp>
      <p:pic>
        <p:nvPicPr>
          <p:cNvPr id="206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773738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6148388"/>
            <a:ext cx="579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TextBox 25"/>
          <p:cNvSpPr txBox="1">
            <a:spLocks noChangeArrowheads="1"/>
          </p:cNvSpPr>
          <p:nvPr/>
        </p:nvSpPr>
        <p:spPr bwMode="auto">
          <a:xfrm>
            <a:off x="0" y="5859463"/>
            <a:ext cx="262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 Rounded MT Bold" pitchFamily="34" charset="0"/>
                <a:ea typeface="Arial Rounded MT Bold" pitchFamily="34" charset="0"/>
                <a:cs typeface="Arial Rounded MT Bold" pitchFamily="34" charset="0"/>
              </a:rPr>
              <a:t>You understand the basic concepts and terms</a:t>
            </a:r>
          </a:p>
        </p:txBody>
      </p:sp>
      <p:sp>
        <p:nvSpPr>
          <p:cNvPr id="2069" name="TextBox 26"/>
          <p:cNvSpPr txBox="1">
            <a:spLocks noChangeArrowheads="1"/>
          </p:cNvSpPr>
          <p:nvPr/>
        </p:nvSpPr>
        <p:spPr bwMode="auto">
          <a:xfrm>
            <a:off x="184150" y="4557713"/>
            <a:ext cx="2338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 Rounded MT Bold" pitchFamily="34" charset="0"/>
                <a:ea typeface="Arial Rounded MT Bold" pitchFamily="34" charset="0"/>
                <a:cs typeface="Arial Rounded MT Bold" pitchFamily="34" charset="0"/>
              </a:rPr>
              <a:t>You can discuss and apply the basic concepts and terms</a:t>
            </a:r>
          </a:p>
        </p:txBody>
      </p:sp>
      <p:sp>
        <p:nvSpPr>
          <p:cNvPr id="2070" name="TextBox 27"/>
          <p:cNvSpPr txBox="1">
            <a:spLocks noChangeArrowheads="1"/>
          </p:cNvSpPr>
          <p:nvPr/>
        </p:nvSpPr>
        <p:spPr bwMode="auto">
          <a:xfrm>
            <a:off x="138113" y="3321050"/>
            <a:ext cx="2287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 Rounded MT Bold" pitchFamily="34" charset="0"/>
                <a:ea typeface="Arial Rounded MT Bold" pitchFamily="34" charset="0"/>
                <a:cs typeface="Arial Rounded MT Bold" pitchFamily="34" charset="0"/>
              </a:rPr>
              <a:t>You can perform with skill, and help others.</a:t>
            </a:r>
          </a:p>
        </p:txBody>
      </p:sp>
      <p:sp>
        <p:nvSpPr>
          <p:cNvPr id="2071" name="TextBox 28"/>
          <p:cNvSpPr txBox="1">
            <a:spLocks noChangeArrowheads="1"/>
          </p:cNvSpPr>
          <p:nvPr/>
        </p:nvSpPr>
        <p:spPr bwMode="auto">
          <a:xfrm>
            <a:off x="63500" y="2014538"/>
            <a:ext cx="2390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 Rounded MT Bold" pitchFamily="34" charset="0"/>
                <a:ea typeface="Arial Rounded MT Bold" pitchFamily="34" charset="0"/>
                <a:cs typeface="Arial Rounded MT Bold" pitchFamily="34" charset="0"/>
              </a:rPr>
              <a:t>You are the expert! You can give guidance, troubleshoot and answer questions. </a:t>
            </a:r>
          </a:p>
        </p:txBody>
      </p:sp>
      <p:sp>
        <p:nvSpPr>
          <p:cNvPr id="2072" name="TextBox 29"/>
          <p:cNvSpPr txBox="1">
            <a:spLocks noChangeArrowheads="1"/>
          </p:cNvSpPr>
          <p:nvPr/>
        </p:nvSpPr>
        <p:spPr bwMode="auto">
          <a:xfrm>
            <a:off x="138113" y="147638"/>
            <a:ext cx="868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/>
              <a:t> RMPS Homework</a:t>
            </a:r>
            <a:r>
              <a:rPr lang="en-US" altLang="en-US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Over this year you must complete 4 pieces of Homework- </a:t>
            </a:r>
            <a:r>
              <a:rPr lang="en-US" altLang="en-US" sz="1800" b="1"/>
              <a:t>one</a:t>
            </a:r>
            <a:r>
              <a:rPr lang="en-US" altLang="en-US" sz="1800"/>
              <a:t> from each level and </a:t>
            </a:r>
            <a:r>
              <a:rPr lang="en-US" altLang="en-US" sz="1800" b="1"/>
              <a:t>one</a:t>
            </a:r>
            <a:r>
              <a:rPr lang="en-US" altLang="en-US" sz="1800"/>
              <a:t> for each unit of work. They are due in </a:t>
            </a:r>
            <a:r>
              <a:rPr lang="en-US" altLang="en-US" sz="1800" i="1"/>
              <a:t>October, December, March and May</a:t>
            </a:r>
            <a:r>
              <a:rPr lang="en-US" altLang="en-US" sz="1800"/>
              <a:t>. You can collect paper and/or templates* from your teacher.</a:t>
            </a:r>
          </a:p>
        </p:txBody>
      </p:sp>
      <p:sp>
        <p:nvSpPr>
          <p:cNvPr id="2073" name="TextBox 34"/>
          <p:cNvSpPr txBox="1">
            <a:spLocks noChangeArrowheads="1"/>
          </p:cNvSpPr>
          <p:nvPr/>
        </p:nvSpPr>
        <p:spPr bwMode="auto">
          <a:xfrm>
            <a:off x="138113" y="5337175"/>
            <a:ext cx="2828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venir Black Oblique"/>
                <a:ea typeface="Avenir Black Oblique"/>
                <a:cs typeface="Avenir Black Oblique"/>
              </a:rPr>
              <a:t>Novice Level</a:t>
            </a:r>
          </a:p>
        </p:txBody>
      </p:sp>
      <p:sp>
        <p:nvSpPr>
          <p:cNvPr id="2074" name="TextBox 35"/>
          <p:cNvSpPr txBox="1">
            <a:spLocks noChangeArrowheads="1"/>
          </p:cNvSpPr>
          <p:nvPr/>
        </p:nvSpPr>
        <p:spPr bwMode="auto">
          <a:xfrm>
            <a:off x="138113" y="4067175"/>
            <a:ext cx="323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venir Black Oblique"/>
                <a:ea typeface="Avenir Black Oblique"/>
                <a:cs typeface="Avenir Black Oblique"/>
              </a:rPr>
              <a:t>Competent Level</a:t>
            </a:r>
          </a:p>
        </p:txBody>
      </p:sp>
      <p:sp>
        <p:nvSpPr>
          <p:cNvPr id="2075" name="TextBox 36"/>
          <p:cNvSpPr txBox="1">
            <a:spLocks noChangeArrowheads="1"/>
          </p:cNvSpPr>
          <p:nvPr/>
        </p:nvSpPr>
        <p:spPr bwMode="auto">
          <a:xfrm>
            <a:off x="184150" y="2847975"/>
            <a:ext cx="305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venir Black Oblique"/>
                <a:ea typeface="Avenir Black Oblique"/>
                <a:cs typeface="Avenir Black Oblique"/>
              </a:rPr>
              <a:t>Proficient Level</a:t>
            </a:r>
          </a:p>
        </p:txBody>
      </p:sp>
      <p:sp>
        <p:nvSpPr>
          <p:cNvPr id="2076" name="TextBox 37"/>
          <p:cNvSpPr txBox="1">
            <a:spLocks noChangeArrowheads="1"/>
          </p:cNvSpPr>
          <p:nvPr/>
        </p:nvSpPr>
        <p:spPr bwMode="auto">
          <a:xfrm>
            <a:off x="184150" y="1535113"/>
            <a:ext cx="2616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venir Black Oblique"/>
                <a:ea typeface="Avenir Black Oblique"/>
                <a:cs typeface="Avenir Black Oblique"/>
              </a:rPr>
              <a:t>Expert Level</a:t>
            </a:r>
          </a:p>
        </p:txBody>
      </p:sp>
      <p:pic>
        <p:nvPicPr>
          <p:cNvPr id="2077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4589463"/>
            <a:ext cx="6604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86225"/>
            <a:ext cx="3603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321050"/>
            <a:ext cx="5794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584575"/>
            <a:ext cx="3111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7051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67013"/>
            <a:ext cx="393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5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057400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2716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me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homework</Template>
  <TotalTime>0</TotalTime>
  <Words>388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Arial Rounded MT Bold</vt:lpstr>
      <vt:lpstr>Avenir Black Oblique</vt:lpstr>
      <vt:lpstr>homework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Henderson</dc:creator>
  <cp:lastModifiedBy>Rebecca Henderson</cp:lastModifiedBy>
  <cp:revision>1</cp:revision>
  <dcterms:created xsi:type="dcterms:W3CDTF">2016-05-23T13:09:46Z</dcterms:created>
  <dcterms:modified xsi:type="dcterms:W3CDTF">2016-05-23T13:10:12Z</dcterms:modified>
</cp:coreProperties>
</file>