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60" r:id="rId3"/>
    <p:sldId id="266" r:id="rId4"/>
    <p:sldId id="258" r:id="rId5"/>
    <p:sldId id="259" r:id="rId6"/>
    <p:sldId id="267" r:id="rId7"/>
    <p:sldId id="261" r:id="rId8"/>
    <p:sldId id="262" r:id="rId9"/>
    <p:sldId id="263" r:id="rId10"/>
    <p:sldId id="264" r:id="rId11"/>
    <p:sldId id="269" r:id="rId12"/>
    <p:sldId id="265" r:id="rId13"/>
    <p:sldId id="268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784DA-E3E0-4099-8BC4-1813584CD7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6415" y="800100"/>
            <a:ext cx="8447314" cy="3314694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1BD63B-9405-4E42-9E2F-07573F9B15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6415" y="4909459"/>
            <a:ext cx="8292874" cy="914395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68D03A-9A11-476C-B52A-593F3C019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0168-EB40-45AF-89A1-87DE0A55FFC6}" type="datetime1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50CD1-7906-4885-9A4D-B764220DD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ECA96-1AD5-41FE-AB5C-68ABD6522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09E39A-DA3F-4BDC-A89A-6545C1DD3721}"/>
              </a:ext>
            </a:extLst>
          </p:cNvPr>
          <p:cNvCxnSpPr>
            <a:cxnSpLocks/>
          </p:cNvCxnSpPr>
          <p:nvPr/>
        </p:nvCxnSpPr>
        <p:spPr>
          <a:xfrm>
            <a:off x="360154" y="4602664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3311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B4882-AC48-4F1E-837D-E154BEEDC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439"/>
            <a:ext cx="9613106" cy="12828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FD34B7-C335-425E-BF89-DB1A0C2353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914525"/>
            <a:ext cx="9613106" cy="3883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63754-C885-4DC6-962D-C861267B6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CA68F-747D-436A-B5BB-2EBC3ED499E4}" type="datetime1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C9693-03CD-4EBD-A3D7-BE310CD5F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BBD01-5E50-4FF1-A1D6-B24B7B75E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535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EA1D39-AB23-4CEE-BBAA-55B29415D4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578644"/>
            <a:ext cx="1912144" cy="52720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C20688-FA9B-4ABD-9E9E-C7EADE949A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578643"/>
            <a:ext cx="7943848" cy="52720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B1A6B-AE19-4BD4-AE49-43E78CC0B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8DC11-9E39-40A0-B3DC-E3F2AD04A616}" type="datetime1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62144-27EE-4CE0-B167-F5DBA41B3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A40B2-EFB0-47EA-878B-6405E1DC1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624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2BEE8-2E4A-4A4A-833E-89D8D794E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5914"/>
            <a:ext cx="9527275" cy="1241944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6CFDA-CDBF-4B24-9EC3-827F540F7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08595"/>
            <a:ext cx="9527275" cy="36439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5871D-4A14-4A17-A0ED-7DDA7752B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8F0-556B-4BB7-8AAB-D63AEB65C662}" type="datetime1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BD654-899B-4DAF-93B9-1CBCAB5F6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F7FCA-B968-443D-90A7-E0F3C6D64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F5CC56-CBE8-4152-AD5E-982DD286AA28}"/>
              </a:ext>
            </a:extLst>
          </p:cNvPr>
          <p:cNvCxnSpPr>
            <a:cxnSpLocks/>
          </p:cNvCxnSpPr>
          <p:nvPr/>
        </p:nvCxnSpPr>
        <p:spPr>
          <a:xfrm>
            <a:off x="386707" y="1905000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28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895B8-786F-418B-9367-52B195268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3426"/>
            <a:ext cx="8840344" cy="348904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BCF574-9044-4964-B6AE-A3983D595C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818488"/>
            <a:ext cx="8840344" cy="900772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2A109-E9F9-428E-858A-38375BF1D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506-6815-4E0E-B1DE-ECA35C2016DF}" type="datetime1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9BA6F-665B-4D62-84D1-23E03428C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1A2D7-4390-4B51-90D4-900EAAB13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50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166EE-5127-48B4-A6F6-F5F6B38DB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87828"/>
            <a:ext cx="9578683" cy="990601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7B8A9-5914-49F9-8E0E-C8723C5339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057407"/>
            <a:ext cx="4318906" cy="37251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E7D0C2-CAEA-4E31-8FA6-D866315DF6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69577" y="2057407"/>
            <a:ext cx="4405746" cy="37251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1E5DE2-0BD6-45B3-BDB1-675BA058B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E85F7-A724-48A4-9D33-CEBC5174E865}" type="datetime1">
              <a:rPr lang="en-US" smtClean="0"/>
              <a:t>3/5/2021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2622B7-97C1-4C72-BCA9-290DC716F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57BEE3-B3AE-45B6-924A-08ABC9518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10397D-8A25-4307-B58D-8DE617EFD26D}"/>
              </a:ext>
            </a:extLst>
          </p:cNvPr>
          <p:cNvCxnSpPr>
            <a:cxnSpLocks/>
          </p:cNvCxnSpPr>
          <p:nvPr/>
        </p:nvCxnSpPr>
        <p:spPr>
          <a:xfrm>
            <a:off x="375523" y="1760404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747697-5C57-4DA6-8ED6-CAB14CDD220A}"/>
              </a:ext>
            </a:extLst>
          </p:cNvPr>
          <p:cNvCxnSpPr>
            <a:cxnSpLocks/>
          </p:cNvCxnSpPr>
          <p:nvPr/>
        </p:nvCxnSpPr>
        <p:spPr>
          <a:xfrm>
            <a:off x="5563342" y="1752600"/>
            <a:ext cx="0" cy="430010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314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22296-2B01-4044-AD7B-497BAC8AE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09600"/>
            <a:ext cx="10515600" cy="951491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F08880-DE5D-4299-BAC3-D45377C49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989859"/>
            <a:ext cx="4381644" cy="60267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A655D-7A3A-4BA5-B82A-744276BE2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713126"/>
            <a:ext cx="4381644" cy="31213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037933-BDAC-4317-9B7E-E30CF0B42E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50530" y="1989859"/>
            <a:ext cx="4487137" cy="60267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A5878F-AE56-4F8C-A84A-A8534180DE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50531" y="2713127"/>
            <a:ext cx="4487136" cy="31213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FF249A-9D93-4A8E-9284-5AB19AC0A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06E7A-BDD3-46A3-BEE2-EB821F9236B4}" type="datetime1">
              <a:rPr lang="en-US" smtClean="0"/>
              <a:t>3/5/2021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563883-9438-44C9-877E-EC771D1B3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5ED3CC-D7BA-43BD-973A-B09921FED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4B03ADF-AEED-49C1-9CF7-7749387E2A4F}"/>
              </a:ext>
            </a:extLst>
          </p:cNvPr>
          <p:cNvCxnSpPr>
            <a:cxnSpLocks/>
          </p:cNvCxnSpPr>
          <p:nvPr/>
        </p:nvCxnSpPr>
        <p:spPr>
          <a:xfrm>
            <a:off x="378503" y="1752600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B5345CA-2FC8-42B9-85F7-84F77724D011}"/>
              </a:ext>
            </a:extLst>
          </p:cNvPr>
          <p:cNvCxnSpPr>
            <a:cxnSpLocks/>
          </p:cNvCxnSpPr>
          <p:nvPr/>
        </p:nvCxnSpPr>
        <p:spPr>
          <a:xfrm>
            <a:off x="5563342" y="1752600"/>
            <a:ext cx="0" cy="430010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5995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F8770-E2EE-4C9B-9F89-128DAC661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116" y="703687"/>
            <a:ext cx="9406190" cy="17225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1CE391-8E22-4716-8A8B-C39BA61A7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1540C-9440-4E7A-B71A-BEFEE06869E3}" type="datetime1">
              <a:rPr lang="en-US" smtClean="0"/>
              <a:t>3/5/2021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6C042F-179F-4DBC-80B7-34B89EA27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386EA4-4BE5-4D17-A1DC-196FEA972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490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649B6B-2C1C-452D-9F93-BD9A6F2B0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3/5/2021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7CA8ED-78AC-4474-8874-E4C424297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90B764-0B68-4801-ADE7-931059129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215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E717A-ED7D-43FE-881F-9407FF220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97476"/>
            <a:ext cx="3932237" cy="169371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FE954-332E-4D66-AFFD-A15389A76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597475"/>
            <a:ext cx="5140180" cy="526357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D15CDA-9FC3-4F17-963C-DD9E226EC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91194"/>
            <a:ext cx="3932237" cy="357779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CC30BE-8EE8-4A41-B20E-ACEFC980C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2ABFB-60E7-4BA1-866A-7059F058065B}" type="datetime1">
              <a:rPr lang="en-US" smtClean="0"/>
              <a:t>3/5/2021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4B6719-F550-42EF-B377-8E41A46D0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7A6636-5EF9-499C-A3A0-3021812D0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03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038CB-27F1-47CF-B05A-CC0688301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59822"/>
            <a:ext cx="3932237" cy="165215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9C67EA-3155-4708-9B86-D7B2B54FC2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03687"/>
            <a:ext cx="5212917" cy="49690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B434F1-C813-4E9B-98A4-B0B372CE2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26277"/>
            <a:ext cx="3932237" cy="324642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22A0B8-75E7-465D-84CB-BC9C3FB2F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4112F-55F4-4776-A323-7418930321C8}" type="datetime1">
              <a:rPr lang="en-US" smtClean="0"/>
              <a:t>3/5/2021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3879C9-B751-43BD-8B27-FA18290E1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1998FB-27B9-46E5-90E3-09B108B0E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92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BA68A5-A7C7-4D91-AB95-6E0B6FFD87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F93EBF-655A-4373-ADBE-9606BFA94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439"/>
            <a:ext cx="9485160" cy="1282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F2994-4D2E-43BB-9D9B-117ED94AB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91757"/>
            <a:ext cx="9485163" cy="3706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28926-9DF1-4A3E-8B81-2191D6F75E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2" y="6140304"/>
            <a:ext cx="3154896" cy="287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300" baseline="0">
                <a:solidFill>
                  <a:schemeClr val="accent1"/>
                </a:solidFill>
              </a:defRPr>
            </a:lvl1pPr>
          </a:lstStyle>
          <a:p>
            <a:fld id="{CFBEA57F-793F-4683-BD8A-741FD4B89154}" type="datetime1">
              <a:rPr lang="en-US" smtClean="0"/>
              <a:t>3/5/2021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1BD4F-CE83-48A3-9683-19CF03C0A5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233562" y="25785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 cap="all" spc="300" baseline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94939-09B3-4A6E-88F8-4D923A56D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21701" y="5672706"/>
            <a:ext cx="951908" cy="7546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fld id="{81D2C36F-4504-47C0-B82F-A167342A27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4051E3-92B2-42FC-BB3D-372E4A614439}"/>
              </a:ext>
            </a:extLst>
          </p:cNvPr>
          <p:cNvSpPr/>
          <p:nvPr/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425084-C97A-4C25-AE47-DDECF2DD3ABC}"/>
              </a:ext>
            </a:extLst>
          </p:cNvPr>
          <p:cNvCxnSpPr>
            <a:cxnSpLocks/>
          </p:cNvCxnSpPr>
          <p:nvPr/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6A478A1-0B34-4F2B-88FA-CF47551E5DF9}"/>
              </a:ext>
            </a:extLst>
          </p:cNvPr>
          <p:cNvCxnSpPr>
            <a:cxnSpLocks/>
          </p:cNvCxnSpPr>
          <p:nvPr/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0298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8" r:id="rId6"/>
    <p:sldLayoutId id="2147483714" r:id="rId7"/>
    <p:sldLayoutId id="2147483715" r:id="rId8"/>
    <p:sldLayoutId id="2147483716" r:id="rId9"/>
    <p:sldLayoutId id="2147483717" r:id="rId10"/>
    <p:sldLayoutId id="214748371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4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B9BBDDCC-0358-4EDD-9820-287B1D8FD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966A265B-3BB4-4A9F-86FE-BF38B1D2FB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79" b="20194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0" name="Rectangle 10">
            <a:extLst>
              <a:ext uri="{FF2B5EF4-FFF2-40B4-BE49-F238E27FC236}">
                <a16:creationId xmlns:a16="http://schemas.microsoft.com/office/drawing/2014/main" id="{DE85C6F8-1197-41BB-810E-FD2CBA60E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429902" y="429899"/>
            <a:ext cx="6858000" cy="5998193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2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155C8441-74BB-42B4-8567-536A10555D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308835" y="1964820"/>
            <a:ext cx="6858000" cy="2928361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1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E31AC6-E383-4D2B-9A24-69EEE084D5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0541" y="334928"/>
            <a:ext cx="11453713" cy="6188146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ABC404-12D4-4271-B2FF-AB0933D47A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475" y="658807"/>
            <a:ext cx="8891690" cy="1035463"/>
          </a:xfrm>
        </p:spPr>
        <p:txBody>
          <a:bodyPr anchor="ctr">
            <a:normAutofit fontScale="90000"/>
          </a:bodyPr>
          <a:lstStyle/>
          <a:p>
            <a:r>
              <a:rPr lang="en-GB" sz="7200" b="1" dirty="0">
                <a:solidFill>
                  <a:srgbClr val="FF0066"/>
                </a:solidFill>
                <a:highlight>
                  <a:srgbClr val="000000"/>
                </a:highlight>
              </a:rPr>
              <a:t>52 picture books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489B39-CDCD-4A26-9D2C-448BCC00BE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225403"/>
            <a:ext cx="6594805" cy="1346397"/>
          </a:xfrm>
        </p:spPr>
        <p:txBody>
          <a:bodyPr anchor="b">
            <a:normAutofit/>
          </a:bodyPr>
          <a:lstStyle/>
          <a:p>
            <a:r>
              <a:rPr lang="en-GB" sz="3200" dirty="0">
                <a:solidFill>
                  <a:srgbClr val="FFFFFF"/>
                </a:solidFill>
                <a:highlight>
                  <a:srgbClr val="808000"/>
                </a:highlight>
              </a:rPr>
              <a:t>If you love illustrations (because I do!)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D089E2-CEA3-48C4-9094-610D00D94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F49F475-10BF-4E7D-9BE8-5329BCAFE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0541" y="1913965"/>
            <a:ext cx="10378157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21E947D-525D-4D2A-B0C3-E1BFCA606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0541" y="6047437"/>
            <a:ext cx="10378157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1194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284CA7F-B696-4085-84C6-CD668817E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05027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1827306 h 3400925"/>
              <a:gd name="connsiteX3" fmla="*/ 3892296 w 6050278"/>
              <a:gd name="connsiteY3" fmla="*/ 1827306 h 3400925"/>
              <a:gd name="connsiteX4" fmla="*/ 3892296 w 6050278"/>
              <a:gd name="connsiteY4" fmla="*/ 3400925 h 3400925"/>
              <a:gd name="connsiteX5" fmla="*/ 0 w 6050278"/>
              <a:gd name="connsiteY5" fmla="*/ 3400925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EB3393-BEAE-4C27-9A7B-6E02A63CD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395" y="643467"/>
            <a:ext cx="1553216" cy="2435726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58A10F4-B847-4777-BC82-782F6FB36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1722" y="1"/>
            <a:ext cx="605027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3400925 h 3400925"/>
              <a:gd name="connsiteX3" fmla="*/ 2157982 w 6050278"/>
              <a:gd name="connsiteY3" fmla="*/ 3400925 h 3400925"/>
              <a:gd name="connsiteX4" fmla="*/ 2157982 w 6050278"/>
              <a:gd name="connsiteY4" fmla="*/ 1827306 h 3400925"/>
              <a:gd name="connsiteX5" fmla="*/ 0 w 6050278"/>
              <a:gd name="connsiteY5" fmla="*/ 1827306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883B597-C9A1-46EF-AB6B-71DF0B1ED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89159"/>
            <a:ext cx="6050278" cy="3368841"/>
          </a:xfrm>
          <a:custGeom>
            <a:avLst/>
            <a:gdLst>
              <a:gd name="connsiteX0" fmla="*/ 0 w 6050278"/>
              <a:gd name="connsiteY0" fmla="*/ 0 h 3368841"/>
              <a:gd name="connsiteX1" fmla="*/ 3892296 w 6050278"/>
              <a:gd name="connsiteY1" fmla="*/ 0 h 3368841"/>
              <a:gd name="connsiteX2" fmla="*/ 3892296 w 6050278"/>
              <a:gd name="connsiteY2" fmla="*/ 1541535 h 3368841"/>
              <a:gd name="connsiteX3" fmla="*/ 6050278 w 6050278"/>
              <a:gd name="connsiteY3" fmla="*/ 1541535 h 3368841"/>
              <a:gd name="connsiteX4" fmla="*/ 6050278 w 6050278"/>
              <a:gd name="connsiteY4" fmla="*/ 3368841 h 3368841"/>
              <a:gd name="connsiteX5" fmla="*/ 0 w 6050278"/>
              <a:gd name="connsiteY5" fmla="*/ 3368841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CF9B29-A32F-4150-9606-95A8BF80D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350" y="3826725"/>
            <a:ext cx="2285306" cy="239957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F0BFF7-6BEC-47B9-A908-3DDBCE783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732" y="6557043"/>
            <a:ext cx="4114800" cy="274320"/>
          </a:xfrm>
        </p:spPr>
        <p:txBody>
          <a:bodyPr>
            <a:norm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The real world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0B38421-369F-445C-9543-5BC17BC090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1722" y="3489159"/>
            <a:ext cx="6050278" cy="3368841"/>
          </a:xfrm>
          <a:custGeom>
            <a:avLst/>
            <a:gdLst>
              <a:gd name="connsiteX0" fmla="*/ 2157982 w 6050278"/>
              <a:gd name="connsiteY0" fmla="*/ 0 h 3368841"/>
              <a:gd name="connsiteX1" fmla="*/ 6050278 w 6050278"/>
              <a:gd name="connsiteY1" fmla="*/ 0 h 3368841"/>
              <a:gd name="connsiteX2" fmla="*/ 6050278 w 6050278"/>
              <a:gd name="connsiteY2" fmla="*/ 3368841 h 3368841"/>
              <a:gd name="connsiteX3" fmla="*/ 0 w 6050278"/>
              <a:gd name="connsiteY3" fmla="*/ 3368841 h 3368841"/>
              <a:gd name="connsiteX4" fmla="*/ 0 w 6050278"/>
              <a:gd name="connsiteY4" fmla="*/ 1541535 h 3368841"/>
              <a:gd name="connsiteX5" fmla="*/ 2157982 w 6050278"/>
              <a:gd name="connsiteY5" fmla="*/ 1541535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AA9CE81-CAF0-41E3-8E73-CAFA13A0B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3736" y="1918638"/>
            <a:ext cx="4224528" cy="3020725"/>
          </a:xfrm>
          <a:custGeom>
            <a:avLst/>
            <a:gdLst>
              <a:gd name="connsiteX0" fmla="*/ 0 w 4224528"/>
              <a:gd name="connsiteY0" fmla="*/ 0 h 3020725"/>
              <a:gd name="connsiteX1" fmla="*/ 4224528 w 4224528"/>
              <a:gd name="connsiteY1" fmla="*/ 0 h 3020725"/>
              <a:gd name="connsiteX2" fmla="*/ 4224528 w 4224528"/>
              <a:gd name="connsiteY2" fmla="*/ 3020725 h 3020725"/>
              <a:gd name="connsiteX3" fmla="*/ 0 w 4224528"/>
              <a:gd name="connsiteY3" fmla="*/ 3020725 h 302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4528" h="3020725">
                <a:moveTo>
                  <a:pt x="0" y="0"/>
                </a:moveTo>
                <a:lnTo>
                  <a:pt x="4224528" y="0"/>
                </a:lnTo>
                <a:lnTo>
                  <a:pt x="4224528" y="3020725"/>
                </a:lnTo>
                <a:lnTo>
                  <a:pt x="0" y="30207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A26F0C98-A589-43A9-90E2-5CE5FC74F1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425" y="2240371"/>
            <a:ext cx="3159148" cy="23772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785B90-4E8B-4E4F-94F8-58578F755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7876" y="631704"/>
            <a:ext cx="1754239" cy="24208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F167B8-2B9E-4B13-952C-DEEA089B46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5815" y="3810893"/>
            <a:ext cx="1938361" cy="241540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17DE02-5445-4AD3-87FB-EB8C2462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7767" y="6557043"/>
            <a:ext cx="952499" cy="274320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81D2C36F-4504-47C0-B82F-A167342A2754}" type="slidenum">
              <a:rPr lang="en-US" sz="1200">
                <a:solidFill>
                  <a:schemeClr val="bg1"/>
                </a:solidFill>
              </a:rPr>
              <a:pPr algn="r">
                <a:spcAft>
                  <a:spcPts val="600"/>
                </a:spcAft>
              </a:pPr>
              <a:t>10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69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4F2E2E2-60A1-466F-90BB-186F1852E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43" y="1123527"/>
            <a:ext cx="3281096" cy="46048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638EF03-1681-44E6-BF54-1B795C66B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676" y="2187856"/>
            <a:ext cx="3537345" cy="247614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A46FA31-5574-4FF8-AA53-5CB89BA73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2184" y="1123528"/>
            <a:ext cx="3337423" cy="46048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D7121E-C524-4203-83DB-CF7D291DA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545764"/>
            <a:ext cx="4114800" cy="365125"/>
          </a:xfrm>
        </p:spPr>
        <p:txBody>
          <a:bodyPr>
            <a:normAutofit/>
          </a:bodyPr>
          <a:lstStyle/>
          <a:p>
            <a:r>
              <a:rPr lang="en-US" dirty="0"/>
              <a:t>Because we can’t always look away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A48DB-AD18-4571-880B-35AD9BDDE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1D2C36F-4504-47C0-B82F-A167342A2754}" type="slidenum">
              <a:rPr lang="en-US" sz="1700" smtClean="0"/>
              <a:pPr>
                <a:lnSpc>
                  <a:spcPct val="90000"/>
                </a:lnSpc>
                <a:spcAft>
                  <a:spcPts val="600"/>
                </a:spcAft>
              </a:pPr>
              <a:t>11</a:t>
            </a:fld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2061943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F0BFF7-6BEC-47B9-A908-3DDBCE783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800" dirty="0"/>
              <a:t>All the feels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17DE02-5445-4AD3-87FB-EB8C2462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12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D2AC91-1F77-4CEC-8CBB-9451B4B1D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515" y="863509"/>
            <a:ext cx="3636549" cy="31842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4D3A87-B1C6-4C8A-A254-D2FE12C86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189" y="768764"/>
            <a:ext cx="3822085" cy="49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4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9D74AE-2893-4BE8-AB12-28E299829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513" y="643466"/>
            <a:ext cx="2168199" cy="26246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A49636-DE07-4BB6-87E1-F9098BFA7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8577" y="3535108"/>
            <a:ext cx="2059024" cy="26439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13516E-CDDA-428E-82A6-9D1801F71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9695" y="643466"/>
            <a:ext cx="1857906" cy="26246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396395-0050-4D48-B131-3497FF76E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041" y="3589863"/>
            <a:ext cx="2303143" cy="2624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B8E53-A87E-47DD-9A8F-F153D5DC1F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1506" y="616488"/>
            <a:ext cx="3783394" cy="556261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8BF3BC-1886-41E2-8B05-CCF1FDEBF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13700" y="6491307"/>
            <a:ext cx="2743200" cy="274320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Best for papercraft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D8F3B-69D2-4500-AED6-1CC7B364B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7767" y="6491307"/>
            <a:ext cx="952499" cy="274320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81D2C36F-4504-47C0-B82F-A167342A2754}" type="slidenum"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pPr algn="r">
                <a:spcAft>
                  <a:spcPts val="600"/>
                </a:spcAft>
              </a:pPr>
              <a:t>13</a:t>
            </a:fld>
            <a:endParaRPr 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35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4AFF92-7F1F-4F45-A0E9-AD52C5B00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1647389"/>
            <a:ext cx="2879083" cy="356322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9957E6-CF5A-4CB7-8986-8C7C05E67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976" y="2240047"/>
            <a:ext cx="2880360" cy="237892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D73B23-ED70-45B6-9AA2-EE2C78B7F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3941" y="2250142"/>
            <a:ext cx="2880360" cy="235771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378A41-D937-41BC-AC4A-C93629CA1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The oddest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22F6B-D7C6-4822-B98D-87909949B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1D2C36F-4504-47C0-B82F-A167342A2754}" type="slidenum">
              <a:rPr lang="en-US" sz="1700" smtClean="0"/>
              <a:pPr>
                <a:lnSpc>
                  <a:spcPct val="90000"/>
                </a:lnSpc>
                <a:spcAft>
                  <a:spcPts val="600"/>
                </a:spcAft>
              </a:pPr>
              <a:t>14</a:t>
            </a:fld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373592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0F5E87-59A1-4E78-A826-5ACC3D112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Great suitcase  titles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504781-0493-4E78-B1D5-ADAE75480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06F289-4BE6-47E3-B3EA-A79C6E546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996" y="907542"/>
            <a:ext cx="2722207" cy="43146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AA8BD2-C118-4350-8462-1D5C30033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212" y="1871337"/>
            <a:ext cx="3115326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3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F0BFF7-6BEC-47B9-A908-3DDBCE783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 of my favorites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17DE02-5445-4AD3-87FB-EB8C2462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5DFF73-D7D6-40A8-AAC4-3B92132B3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2" y="561975"/>
            <a:ext cx="3238500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0E83F0-686A-4D50-A44C-4938E049B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215" y="4318484"/>
            <a:ext cx="1571625" cy="1257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1C1EAB-8BC8-4F97-BA89-9C4B1B0320EF}"/>
              </a:ext>
            </a:extLst>
          </p:cNvPr>
          <p:cNvSpPr txBox="1"/>
          <p:nvPr/>
        </p:nvSpPr>
        <p:spPr>
          <a:xfrm>
            <a:off x="3428448" y="3528035"/>
            <a:ext cx="703534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A young brick goes on a journey to find her place in the world by visiting ten celebrated brick structures around the globe</a:t>
            </a:r>
            <a:endParaRPr lang="en-GB" dirty="0"/>
          </a:p>
          <a:p>
            <a:r>
              <a:rPr lang="en-GB" i="1" dirty="0"/>
              <a:t>When Brick was just a baby, tall buildings amazed her. Her mother said, "Great things begin with small bricks. Look around and you'll see."</a:t>
            </a:r>
            <a:endParaRPr lang="en-GB" dirty="0"/>
          </a:p>
          <a:p>
            <a:r>
              <a:rPr lang="en-GB" dirty="0"/>
              <a:t>Brick's observations begin at home and then extend globally as she travels to a diverse list of brick structures – </a:t>
            </a:r>
            <a:r>
              <a:rPr lang="en-GB" dirty="0" err="1"/>
              <a:t>Malbork</a:t>
            </a:r>
            <a:r>
              <a:rPr lang="en-GB" dirty="0"/>
              <a:t> Castle in Poland, Mahabodhi Buddhist Temple in India, Grosvenor Estate apartments in England, and more – all the while pondering where she may end up.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104B51-242C-4571-801F-FE85A826BD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60" t="13583" r="4549" b="13672"/>
          <a:stretch/>
        </p:blipFill>
        <p:spPr>
          <a:xfrm>
            <a:off x="4846320" y="375919"/>
            <a:ext cx="5537200" cy="233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8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4D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7362815-1AAC-405F-8B8C-96E719734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914" y="643467"/>
            <a:ext cx="1915413" cy="2475653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85A2B0-3776-411C-B057-48695717B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0492" y="650497"/>
            <a:ext cx="1955270" cy="2468623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F4E436-571A-49FE-B7CB-6D0AACD7B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560" y="650497"/>
            <a:ext cx="1962819" cy="2468623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A56140-8B8F-427E-88D2-7C502DB3F8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5558" y="3748194"/>
            <a:ext cx="1798924" cy="247163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6F9462-AD92-4364-8C08-D41D870A0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2548" y="6356350"/>
            <a:ext cx="605960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Favourite</a:t>
            </a:r>
            <a:r>
              <a:rPr lang="en-US" dirty="0">
                <a:solidFill>
                  <a:srgbClr val="FFFFFF"/>
                </a:solidFill>
              </a:rPr>
              <a:t> artist – </a:t>
            </a:r>
            <a:r>
              <a:rPr lang="en-US">
                <a:solidFill>
                  <a:srgbClr val="FFFFFF"/>
                </a:solidFill>
              </a:rPr>
              <a:t>shinsuke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>
                <a:solidFill>
                  <a:srgbClr val="FFFFFF"/>
                </a:solidFill>
              </a:rPr>
              <a:t>yoshitake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F9FE375-3674-4B26-B67B-30AFAF78C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DF74E5-5938-42A0-BBD6-32F9EE52C4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3543" y="3818714"/>
            <a:ext cx="2401112" cy="24011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E00C72-265D-47A1-BB6F-5077E70B72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7783" y="3791797"/>
            <a:ext cx="1982232" cy="246460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DC51F-04CF-4B0C-840E-D1E54771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1446" y="6356350"/>
            <a:ext cx="662354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1D2C36F-4504-47C0-B82F-A167342A2754}" type="slidenum">
              <a:rPr lang="en-US" sz="17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en-US" sz="1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92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742736B-1326-450B-9240-348937388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9F55CB-0333-42A0-86B0-339C75AB8E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15" r="2" b="20239"/>
          <a:stretch/>
        </p:blipFill>
        <p:spPr>
          <a:xfrm>
            <a:off x="471944" y="555217"/>
            <a:ext cx="4268712" cy="33392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6F68BE-9A4E-436D-8D4B-A523AA2086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01" r="2" b="1715"/>
          <a:stretch/>
        </p:blipFill>
        <p:spPr>
          <a:xfrm>
            <a:off x="477507" y="4074019"/>
            <a:ext cx="2048359" cy="22267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7BEA7D-9300-48BE-A2E8-2819DD1D33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1606"/>
          <a:stretch/>
        </p:blipFill>
        <p:spPr>
          <a:xfrm>
            <a:off x="2686733" y="4072045"/>
            <a:ext cx="2053923" cy="2228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B13D77-4321-4AFD-8368-964E11F40F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41" r="1" b="1"/>
          <a:stretch/>
        </p:blipFill>
        <p:spPr>
          <a:xfrm>
            <a:off x="4933183" y="555218"/>
            <a:ext cx="6786873" cy="574558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F0BFF7-6BEC-47B9-A908-3DDBCE783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Dealing with darkness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17DE02-5445-4AD3-87FB-EB8C2462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1D2C36F-4504-47C0-B82F-A167342A2754}" type="slidenum">
              <a:rPr lang="en-US" sz="1700" smtClean="0"/>
              <a:pPr>
                <a:lnSpc>
                  <a:spcPct val="90000"/>
                </a:lnSpc>
                <a:spcAft>
                  <a:spcPts val="600"/>
                </a:spcAft>
              </a:pPr>
              <a:t>4</a:t>
            </a:fld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394216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92E5A0-9DDF-45A9-BC33-9B71D810C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1266950"/>
            <a:ext cx="2879083" cy="432409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F286F9-A099-49DD-A977-EDB6A5478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976" y="1444642"/>
            <a:ext cx="2880360" cy="396972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46CB9F-B5AC-4843-B6E5-5E07E2B9D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3941" y="1527772"/>
            <a:ext cx="2880360" cy="380245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F0BFF7-6BEC-47B9-A908-3DDBCE783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Brilliant story telling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17DE02-5445-4AD3-87FB-EB8C2462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1D2C36F-4504-47C0-B82F-A167342A2754}" type="slidenum">
              <a:rPr lang="en-US" sz="1700" smtClean="0"/>
              <a:pPr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419190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4D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8371A4-CFC5-4E5B-A377-225F43EF9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144" y="643467"/>
            <a:ext cx="2190952" cy="2475653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AD81D3-489D-4C25-8335-78B15E0AB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604" y="650497"/>
            <a:ext cx="2184731" cy="2468623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BECD9D-70D7-4569-9729-AE9C1FE92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458" y="3748194"/>
            <a:ext cx="1971125" cy="2471631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6177D6-93D5-4F19-BD3C-79938FF59A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1676" y="1396592"/>
            <a:ext cx="3252903" cy="4078875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72FC0F-0DCB-4C10-AB1B-5528D17FCD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7669" y="3755224"/>
            <a:ext cx="2464601" cy="246460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FEAAFF-D8C4-46E2-AD10-28EF3A908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2548" y="6356350"/>
            <a:ext cx="6059605" cy="3651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Love book island publishing titles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6C67B0-9DC6-49D9-A49A-FD3EF8C40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1446" y="6356350"/>
            <a:ext cx="662354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1D2C36F-4504-47C0-B82F-A167342A2754}" type="slidenum">
              <a:rPr lang="en-US" sz="17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en-US" sz="1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20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371573F-97FC-464C-B256-2921AE7C7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956" y="490254"/>
            <a:ext cx="2067914" cy="2624663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86782A79-E5E9-4F6F-8D88-797C60DB9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550" y="386024"/>
            <a:ext cx="4339927" cy="2624662"/>
          </a:xfrm>
          <a:prstGeom prst="rect">
            <a:avLst/>
          </a:prstGeom>
        </p:spPr>
      </p:pic>
      <p:pic>
        <p:nvPicPr>
          <p:cNvPr id="6" name="Picture 5" descr="A close-up of a book&#10;&#10;Description automatically generated with low confidence">
            <a:extLst>
              <a:ext uri="{FF2B5EF4-FFF2-40B4-BE49-F238E27FC236}">
                <a16:creationId xmlns:a16="http://schemas.microsoft.com/office/drawing/2014/main" id="{D9153A8B-4C84-4F77-BD16-72C1360B5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3497" y="3314700"/>
            <a:ext cx="2154615" cy="2758293"/>
          </a:xfrm>
          <a:prstGeom prst="rect">
            <a:avLst/>
          </a:prstGeom>
        </p:spPr>
      </p:pic>
      <p:pic>
        <p:nvPicPr>
          <p:cNvPr id="17" name="Picture 16" descr="Text&#10;&#10;Description automatically generated with medium confidence">
            <a:extLst>
              <a:ext uri="{FF2B5EF4-FFF2-40B4-BE49-F238E27FC236}">
                <a16:creationId xmlns:a16="http://schemas.microsoft.com/office/drawing/2014/main" id="{330994C3-E927-46CD-A8DF-4EF26DB9BB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729" y="3416292"/>
            <a:ext cx="2132118" cy="26246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93F161-3F84-47C6-B4B3-F34BF30496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5005" y="3429000"/>
            <a:ext cx="2154615" cy="264399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F0BFF7-6BEC-47B9-A908-3DDBCE783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732" y="6491307"/>
            <a:ext cx="4114800" cy="274320"/>
          </a:xfrm>
        </p:spPr>
        <p:txBody>
          <a:bodyPr>
            <a:norm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Beautiful stories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17DE02-5445-4AD3-87FB-EB8C2462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7767" y="6491307"/>
            <a:ext cx="952499" cy="274320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81D2C36F-4504-47C0-B82F-A167342A2754}" type="slidenum"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pPr algn="r">
                <a:spcAft>
                  <a:spcPts val="600"/>
                </a:spcAft>
              </a:pPr>
              <a:t>7</a:t>
            </a:fld>
            <a:endParaRPr 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56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B6FFAAC-8A48-4FBF-BAFE-BAD367694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3728" y="1699214"/>
            <a:ext cx="5908273" cy="5158786"/>
          </a:xfrm>
          <a:custGeom>
            <a:avLst/>
            <a:gdLst>
              <a:gd name="connsiteX0" fmla="*/ 3465576 w 5908273"/>
              <a:gd name="connsiteY0" fmla="*/ 0 h 5158786"/>
              <a:gd name="connsiteX1" fmla="*/ 5670004 w 5908273"/>
              <a:gd name="connsiteY1" fmla="*/ 791369 h 5158786"/>
              <a:gd name="connsiteX2" fmla="*/ 5908273 w 5908273"/>
              <a:gd name="connsiteY2" fmla="*/ 1007923 h 5158786"/>
              <a:gd name="connsiteX3" fmla="*/ 5908273 w 5908273"/>
              <a:gd name="connsiteY3" fmla="*/ 5158786 h 5158786"/>
              <a:gd name="connsiteX4" fmla="*/ 443374 w 5908273"/>
              <a:gd name="connsiteY4" fmla="*/ 5158786 h 5158786"/>
              <a:gd name="connsiteX5" fmla="*/ 418277 w 5908273"/>
              <a:gd name="connsiteY5" fmla="*/ 5117476 h 5158786"/>
              <a:gd name="connsiteX6" fmla="*/ 0 w 5908273"/>
              <a:gd name="connsiteY6" fmla="*/ 3465576 h 5158786"/>
              <a:gd name="connsiteX7" fmla="*/ 3465576 w 5908273"/>
              <a:gd name="connsiteY7" fmla="*/ 0 h 51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40EF577-B6F8-4C57-B956-AB860B388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87694" y="1853886"/>
            <a:ext cx="4297680" cy="4297680"/>
          </a:xfrm>
          <a:custGeom>
            <a:avLst/>
            <a:gdLst>
              <a:gd name="connsiteX0" fmla="*/ 2148840 w 4297680"/>
              <a:gd name="connsiteY0" fmla="*/ 0 h 4297680"/>
              <a:gd name="connsiteX1" fmla="*/ 4297680 w 4297680"/>
              <a:gd name="connsiteY1" fmla="*/ 2148840 h 4297680"/>
              <a:gd name="connsiteX2" fmla="*/ 2148840 w 4297680"/>
              <a:gd name="connsiteY2" fmla="*/ 4297680 h 4297680"/>
              <a:gd name="connsiteX3" fmla="*/ 0 w 4297680"/>
              <a:gd name="connsiteY3" fmla="*/ 2148840 h 4297680"/>
              <a:gd name="connsiteX4" fmla="*/ 2148840 w 4297680"/>
              <a:gd name="connsiteY4" fmla="*/ 0 h 429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E6FAE32-AB12-4E77-A677-F6BD5D71A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17099" cy="4718647"/>
          </a:xfrm>
          <a:custGeom>
            <a:avLst/>
            <a:gdLst>
              <a:gd name="connsiteX0" fmla="*/ 0 w 5017099"/>
              <a:gd name="connsiteY0" fmla="*/ 0 h 4718647"/>
              <a:gd name="connsiteX1" fmla="*/ 4599738 w 5017099"/>
              <a:gd name="connsiteY1" fmla="*/ 0 h 4718647"/>
              <a:gd name="connsiteX2" fmla="*/ 4636346 w 5017099"/>
              <a:gd name="connsiteY2" fmla="*/ 60259 h 4718647"/>
              <a:gd name="connsiteX3" fmla="*/ 5017099 w 5017099"/>
              <a:gd name="connsiteY3" fmla="*/ 1563967 h 4718647"/>
              <a:gd name="connsiteX4" fmla="*/ 1862419 w 5017099"/>
              <a:gd name="connsiteY4" fmla="*/ 4718647 h 4718647"/>
              <a:gd name="connsiteX5" fmla="*/ 98607 w 5017099"/>
              <a:gd name="connsiteY5" fmla="*/ 4179877 h 4718647"/>
              <a:gd name="connsiteX6" fmla="*/ 0 w 5017099"/>
              <a:gd name="connsiteY6" fmla="*/ 4106140 h 4718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5B975B-19CB-4F0E-931D-0E5CAFD72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24" y="463674"/>
            <a:ext cx="2449895" cy="32173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BE8587-6F23-4A09-B61B-63FEBFA0A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432" y="378015"/>
            <a:ext cx="1498782" cy="11840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33A48D-5CCD-4F1A-BEE5-D65EFF464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1814" y="3147577"/>
            <a:ext cx="1404867" cy="2126814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F6B32C1-BA91-470A-8C1B-33264F8B2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2313" y="-1"/>
            <a:ext cx="4444096" cy="3211788"/>
          </a:xfrm>
          <a:custGeom>
            <a:avLst/>
            <a:gdLst>
              <a:gd name="connsiteX0" fmla="*/ 5102 w 4444096"/>
              <a:gd name="connsiteY0" fmla="*/ 0 h 3211788"/>
              <a:gd name="connsiteX1" fmla="*/ 4444096 w 4444096"/>
              <a:gd name="connsiteY1" fmla="*/ 0 h 3211788"/>
              <a:gd name="connsiteX2" fmla="*/ 4444096 w 4444096"/>
              <a:gd name="connsiteY2" fmla="*/ 2908319 h 3211788"/>
              <a:gd name="connsiteX3" fmla="*/ 4321598 w 4444096"/>
              <a:gd name="connsiteY3" fmla="*/ 2967330 h 3211788"/>
              <a:gd name="connsiteX4" fmla="*/ 3110753 w 4444096"/>
              <a:gd name="connsiteY4" fmla="*/ 3211788 h 3211788"/>
              <a:gd name="connsiteX5" fmla="*/ 0 w 4444096"/>
              <a:gd name="connsiteY5" fmla="*/ 101035 h 321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4096" h="3211788">
                <a:moveTo>
                  <a:pt x="5102" y="0"/>
                </a:moveTo>
                <a:lnTo>
                  <a:pt x="4444096" y="0"/>
                </a:lnTo>
                <a:lnTo>
                  <a:pt x="4444096" y="2908319"/>
                </a:lnTo>
                <a:lnTo>
                  <a:pt x="4321598" y="2967330"/>
                </a:lnTo>
                <a:cubicBezTo>
                  <a:pt x="3949433" y="3124742"/>
                  <a:pt x="3540258" y="3211788"/>
                  <a:pt x="3110753" y="3211788"/>
                </a:cubicBezTo>
                <a:cubicBezTo>
                  <a:pt x="1392732" y="3211788"/>
                  <a:pt x="0" y="1819056"/>
                  <a:pt x="0" y="10103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59570ED-BE4C-49E8-86BC-A81140CFE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28700" y="-1"/>
            <a:ext cx="4277711" cy="3045402"/>
          </a:xfrm>
          <a:custGeom>
            <a:avLst/>
            <a:gdLst>
              <a:gd name="connsiteX0" fmla="*/ 5102 w 4277711"/>
              <a:gd name="connsiteY0" fmla="*/ 0 h 3045402"/>
              <a:gd name="connsiteX1" fmla="*/ 4277711 w 4277711"/>
              <a:gd name="connsiteY1" fmla="*/ 0 h 3045402"/>
              <a:gd name="connsiteX2" fmla="*/ 4277711 w 4277711"/>
              <a:gd name="connsiteY2" fmla="*/ 2723810 h 3045402"/>
              <a:gd name="connsiteX3" fmla="*/ 4090449 w 4277711"/>
              <a:gd name="connsiteY3" fmla="*/ 2814019 h 3045402"/>
              <a:gd name="connsiteX4" fmla="*/ 2944368 w 4277711"/>
              <a:gd name="connsiteY4" fmla="*/ 3045402 h 3045402"/>
              <a:gd name="connsiteX5" fmla="*/ 0 w 4277711"/>
              <a:gd name="connsiteY5" fmla="*/ 101034 h 304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77711" h="3045402">
                <a:moveTo>
                  <a:pt x="5102" y="0"/>
                </a:moveTo>
                <a:lnTo>
                  <a:pt x="4277711" y="0"/>
                </a:lnTo>
                <a:lnTo>
                  <a:pt x="4277711" y="2723810"/>
                </a:lnTo>
                <a:lnTo>
                  <a:pt x="4090449" y="2814019"/>
                </a:lnTo>
                <a:cubicBezTo>
                  <a:pt x="3738190" y="2963012"/>
                  <a:pt x="3350901" y="3045402"/>
                  <a:pt x="2944368" y="3045402"/>
                </a:cubicBezTo>
                <a:cubicBezTo>
                  <a:pt x="1318238" y="3045402"/>
                  <a:pt x="0" y="1727164"/>
                  <a:pt x="0" y="1010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84E78F-4470-4681-92BA-5647CC3017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8400" y="336377"/>
            <a:ext cx="1409793" cy="17595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A220B2-DC8D-45B7-9C9E-9DD83580B2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1718" y="5010261"/>
            <a:ext cx="1022772" cy="12784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ACA3C3-BD66-458B-AA02-D82E6A4D9E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7942" y="3646214"/>
            <a:ext cx="1889411" cy="241342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17DE02-5445-4AD3-87FB-EB8C2462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81D2C36F-4504-47C0-B82F-A167342A2754}" type="slidenum"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pPr algn="r">
                <a:spcAft>
                  <a:spcPts val="600"/>
                </a:spcAft>
              </a:pPr>
              <a:t>8</a:t>
            </a:fld>
            <a:endParaRPr 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5E1190-C975-4D5C-91D3-DECFED4C6BE7}"/>
              </a:ext>
            </a:extLst>
          </p:cNvPr>
          <p:cNvSpPr txBox="1"/>
          <p:nvPr/>
        </p:nvSpPr>
        <p:spPr>
          <a:xfrm>
            <a:off x="7051040" y="6288727"/>
            <a:ext cx="3399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Wordless books</a:t>
            </a:r>
          </a:p>
        </p:txBody>
      </p:sp>
    </p:spTree>
    <p:extLst>
      <p:ext uri="{BB962C8B-B14F-4D97-AF65-F5344CB8AC3E}">
        <p14:creationId xmlns:p14="http://schemas.microsoft.com/office/powerpoint/2010/main" val="393470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6CCE06-62AC-40CF-88B7-861972695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858" y="643467"/>
            <a:ext cx="2941082" cy="254321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198D07D-A3E8-4C96-A626-D26829BEF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9924" y="643467"/>
            <a:ext cx="3009724" cy="254321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109FDB8-6020-444E-B980-1F37B5271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861" y="3560182"/>
            <a:ext cx="2401090" cy="24131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6FF913-D590-47BC-BD5C-B62CE9BDC1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0974" y="3560182"/>
            <a:ext cx="2137590" cy="230202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17DE02-5445-4AD3-87FB-EB8C2462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1D2C36F-4504-47C0-B82F-A167342A2754}" type="slidenum">
              <a:rPr lang="en-US" sz="1700" smtClean="0"/>
              <a:pPr>
                <a:lnSpc>
                  <a:spcPct val="90000"/>
                </a:lnSpc>
                <a:spcAft>
                  <a:spcPts val="600"/>
                </a:spcAft>
              </a:pPr>
              <a:t>9</a:t>
            </a:fld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289390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MemoVTI">
  <a:themeElements>
    <a:clrScheme name="AnalogousFromRegularSeedRightStep">
      <a:dk1>
        <a:srgbClr val="000000"/>
      </a:dk1>
      <a:lt1>
        <a:srgbClr val="FFFFFF"/>
      </a:lt1>
      <a:dk2>
        <a:srgbClr val="2E3920"/>
      </a:dk2>
      <a:lt2>
        <a:srgbClr val="E2E8E5"/>
      </a:lt2>
      <a:accent1>
        <a:srgbClr val="C34D86"/>
      </a:accent1>
      <a:accent2>
        <a:srgbClr val="B13B43"/>
      </a:accent2>
      <a:accent3>
        <a:srgbClr val="C3764D"/>
      </a:accent3>
      <a:accent4>
        <a:srgbClr val="B1963B"/>
      </a:accent4>
      <a:accent5>
        <a:srgbClr val="99AC43"/>
      </a:accent5>
      <a:accent6>
        <a:srgbClr val="6AB13B"/>
      </a:accent6>
      <a:hlink>
        <a:srgbClr val="309263"/>
      </a:hlink>
      <a:folHlink>
        <a:srgbClr val="7F7F7F"/>
      </a:folHlink>
    </a:clrScheme>
    <a:fontScheme name="Elephant Univers Condensed">
      <a:majorFont>
        <a:latin typeface="Elephant"/>
        <a:ea typeface=""/>
        <a:cs typeface=""/>
      </a:majorFont>
      <a:minorFont>
        <a:latin typeface="Univers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moVTI" id="{DF30D94D-D909-45F8-8565-C675708280D4}" vid="{636A8D8B-0354-48FA-9492-83E81C2616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173</Words>
  <Application>Microsoft Office PowerPoint</Application>
  <PresentationFormat>Widescreen</PresentationFormat>
  <Paragraphs>32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Elephant</vt:lpstr>
      <vt:lpstr>Univers Condensed</vt:lpstr>
      <vt:lpstr>MemoVTI</vt:lpstr>
      <vt:lpstr>52 picture books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53 picture books </dc:title>
  <dc:creator>Mrs Baird</dc:creator>
  <cp:lastModifiedBy>Mrs Baird</cp:lastModifiedBy>
  <cp:revision>14</cp:revision>
  <dcterms:created xsi:type="dcterms:W3CDTF">2021-02-25T16:43:05Z</dcterms:created>
  <dcterms:modified xsi:type="dcterms:W3CDTF">2021-03-05T10:41:18Z</dcterms:modified>
</cp:coreProperties>
</file>