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73F8-AD24-430D-AAFF-5BAF40668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5EBE3-8325-4C6C-9267-D45CCEA843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F62E7-8C91-450E-9EE3-6665DE1B8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D72C1-4575-4ED2-930B-E367D3A7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650F-665F-419C-ADE2-E14290F1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83689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A401A-DB57-4415-9C30-249C30EE0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4B444-FD44-4BDE-88BF-942B03EF9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CDF15-CB5B-41E3-91E5-47B1C4CF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AB485-63F2-44E6-A9D7-C4C78300C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9C77-2B6F-44CC-AF44-CEF77EE6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473309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8D6E09-1B4C-458E-9B22-409C1F875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81E915-8253-4DF3-A3F9-2EA981B46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F21E0-EA6E-4FF4-A1DB-5634CBE27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B413F-9991-4EE3-9950-0DFE76C8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7656E-7D59-425C-900F-60D2D91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6511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F585A-58F6-48E5-8309-3A0FB751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F4CF-BE46-4592-96B7-F99D64570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63D54-CD48-4794-99A0-6C08A006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3FD8-BC28-44DA-AE0C-1DB04764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B15D-B381-414C-B67C-45F019DB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12495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FC4C-97B6-4012-9DEC-BFA42A747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32DE-A7B1-4ADC-814C-4E6BB7AB4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88D70-57C4-4208-B80D-43355C03F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8E7D3-B575-4DB1-91CA-7E4CCE64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EE5D2-DAB5-4B99-8193-7D60A60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35510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E2FD3-C6DF-470C-853C-C29DFFFB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744F-2C11-44AC-BCF3-4530F12E2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B9406-C83A-4D2C-99F0-DCC6FAC48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B2BA0B-1674-45FC-B9B3-2C33ECA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F22C89-F9F3-4333-B814-898898E6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3EDFF-F79B-4A56-A252-A28D3504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831855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9193-E7AD-48DA-AAD7-E1C9B5FF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7C5C8-45BD-4B98-973C-C0F3D457C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E8800-18B1-4397-9FB9-76539949D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775E0-3BC9-4A39-85E4-7C9402D5C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1A20AD-F7EA-4C79-A53C-B0EA8D286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10BA2-B39D-4A46-9FBB-2AD3BC3B2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1C656E-4C1B-411B-8B88-84E9CB25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A31D4E-15A3-4DA5-8AC3-83B6CF47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098570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B545-4659-4521-BBD2-AA294224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9CF8CC-4B1A-4018-B8F5-1C4B71101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5FA59-306A-414C-888D-4260E40F7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41A3-8226-4147-AED6-BFCD50CA9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074508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C0B2D8-7426-4398-85B8-D49A7806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DFA16-3C8A-47D0-82A7-36B8AA87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CCD0B-367B-4F30-836E-3DFAFEA7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035831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8FDB-61C6-4C9B-911A-4C7951468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A7DAE-B989-4BCF-A398-0F5A3D498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B2360-D779-4638-BD05-9A63283235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513F7-34E7-45E3-8573-2516F357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1D216-518A-4E16-A80D-AA13A7540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567A0-7BF5-4891-8B8A-4546892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88895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04878-EBDE-42CD-8962-6DFB241E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D712D-8ACA-4BBB-8800-3CDD3039E5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5A17B-0C9C-4732-857F-83C65CD2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1A543-3156-4B87-A263-44091B4C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4B064-905C-45B4-A0B2-26C1AF777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A2330-92F1-4FE8-818C-CAFC2AA8C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4707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ACE0E9-ED3A-4E8E-8D69-6C4712A3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910E4-221E-47AC-B07E-132A41B1D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9A2F9-AF91-4646-9E51-5404682D4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3BC85-EBB2-4ECC-8443-08C4FF645400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8D4DF-3963-4D4E-AE2F-58C9561C5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93FEC-5C36-4BF4-A0BA-244B13A38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0E22-A0AA-41C3-9F8A-2B5F9A5D6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04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BB519A50-221A-4CD8-AA42-EAF97AA7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14" y="643467"/>
            <a:ext cx="9208371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61185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D05D2D-CB6A-431B-BE4A-2A7FCC9FA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1256"/>
            <a:ext cx="12192000" cy="6869256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E84CD6E5-269B-4A44-867D-78DBB4DFF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990600"/>
            <a:ext cx="10271760" cy="43053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2EC357-5B25-437E-AFEA-92101B208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3" y="1312863"/>
            <a:ext cx="2349500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5C8D43-64A0-45D2-9CED-72C36A776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1312863"/>
            <a:ext cx="2381250" cy="3657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9D68F-4F77-49BD-85A1-8D9EE00B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1312863"/>
            <a:ext cx="2349500" cy="3657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FC37DFC-333B-485A-93B3-AB79CF177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8213" y="1312863"/>
            <a:ext cx="23495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A21C7F-A716-4569-8E3F-D7C80F9E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5419725"/>
            <a:ext cx="10271760" cy="9366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Here come the girls</a:t>
            </a:r>
          </a:p>
        </p:txBody>
      </p:sp>
    </p:spTree>
    <p:extLst>
      <p:ext uri="{BB962C8B-B14F-4D97-AF65-F5344CB8AC3E}">
        <p14:creationId xmlns:p14="http://schemas.microsoft.com/office/powerpoint/2010/main" val="747889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ebsite&#10;&#10;Description automatically generated">
            <a:extLst>
              <a:ext uri="{FF2B5EF4-FFF2-40B4-BE49-F238E27FC236}">
                <a16:creationId xmlns:a16="http://schemas.microsoft.com/office/drawing/2014/main" id="{8521D230-D226-47B5-ADA5-60E60FB6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94503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F359677-6547-4AEF-BE61-1F6350998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7575" y="0"/>
            <a:ext cx="10345003" cy="6858000"/>
          </a:xfrm>
          <a:custGeom>
            <a:avLst/>
            <a:gdLst>
              <a:gd name="connsiteX0" fmla="*/ 7551973 w 9174595"/>
              <a:gd name="connsiteY0" fmla="*/ 0 h 6858000"/>
              <a:gd name="connsiteX1" fmla="*/ 5634635 w 9174595"/>
              <a:gd name="connsiteY1" fmla="*/ 0 h 6858000"/>
              <a:gd name="connsiteX2" fmla="*/ 5550590 w 9174595"/>
              <a:gd name="connsiteY2" fmla="*/ 0 h 6858000"/>
              <a:gd name="connsiteX3" fmla="*/ 5480986 w 9174595"/>
              <a:gd name="connsiteY3" fmla="*/ 0 h 6858000"/>
              <a:gd name="connsiteX4" fmla="*/ 4886240 w 9174595"/>
              <a:gd name="connsiteY4" fmla="*/ 0 h 6858000"/>
              <a:gd name="connsiteX5" fmla="*/ 4816638 w 9174595"/>
              <a:gd name="connsiteY5" fmla="*/ 0 h 6858000"/>
              <a:gd name="connsiteX6" fmla="*/ 4357958 w 9174595"/>
              <a:gd name="connsiteY6" fmla="*/ 0 h 6858000"/>
              <a:gd name="connsiteX7" fmla="*/ 4288354 w 9174595"/>
              <a:gd name="connsiteY7" fmla="*/ 0 h 6858000"/>
              <a:gd name="connsiteX8" fmla="*/ 3693608 w 9174595"/>
              <a:gd name="connsiteY8" fmla="*/ 0 h 6858000"/>
              <a:gd name="connsiteX9" fmla="*/ 3624006 w 9174595"/>
              <a:gd name="connsiteY9" fmla="*/ 0 h 6858000"/>
              <a:gd name="connsiteX10" fmla="*/ 3276448 w 9174595"/>
              <a:gd name="connsiteY10" fmla="*/ 0 h 6858000"/>
              <a:gd name="connsiteX11" fmla="*/ 1622622 w 9174595"/>
              <a:gd name="connsiteY11" fmla="*/ 0 h 6858000"/>
              <a:gd name="connsiteX12" fmla="*/ 1600504 w 9174595"/>
              <a:gd name="connsiteY12" fmla="*/ 14997 h 6858000"/>
              <a:gd name="connsiteX13" fmla="*/ 0 w 9174595"/>
              <a:gd name="connsiteY13" fmla="*/ 3621656 h 6858000"/>
              <a:gd name="connsiteX14" fmla="*/ 1873886 w 9174595"/>
              <a:gd name="connsiteY14" fmla="*/ 6374814 h 6858000"/>
              <a:gd name="connsiteX15" fmla="*/ 2390406 w 9174595"/>
              <a:gd name="connsiteY15" fmla="*/ 6780599 h 6858000"/>
              <a:gd name="connsiteX16" fmla="*/ 2502136 w 9174595"/>
              <a:gd name="connsiteY16" fmla="*/ 6858000 h 6858000"/>
              <a:gd name="connsiteX17" fmla="*/ 3276448 w 9174595"/>
              <a:gd name="connsiteY17" fmla="*/ 6858000 h 6858000"/>
              <a:gd name="connsiteX18" fmla="*/ 3624006 w 9174595"/>
              <a:gd name="connsiteY18" fmla="*/ 6858000 h 6858000"/>
              <a:gd name="connsiteX19" fmla="*/ 3693608 w 9174595"/>
              <a:gd name="connsiteY19" fmla="*/ 6858000 h 6858000"/>
              <a:gd name="connsiteX20" fmla="*/ 4288354 w 9174595"/>
              <a:gd name="connsiteY20" fmla="*/ 6858000 h 6858000"/>
              <a:gd name="connsiteX21" fmla="*/ 4357958 w 9174595"/>
              <a:gd name="connsiteY21" fmla="*/ 6858000 h 6858000"/>
              <a:gd name="connsiteX22" fmla="*/ 4816638 w 9174595"/>
              <a:gd name="connsiteY22" fmla="*/ 6858000 h 6858000"/>
              <a:gd name="connsiteX23" fmla="*/ 4886240 w 9174595"/>
              <a:gd name="connsiteY23" fmla="*/ 6858000 h 6858000"/>
              <a:gd name="connsiteX24" fmla="*/ 5480986 w 9174595"/>
              <a:gd name="connsiteY24" fmla="*/ 6858000 h 6858000"/>
              <a:gd name="connsiteX25" fmla="*/ 5550590 w 9174595"/>
              <a:gd name="connsiteY25" fmla="*/ 6858000 h 6858000"/>
              <a:gd name="connsiteX26" fmla="*/ 5634635 w 9174595"/>
              <a:gd name="connsiteY26" fmla="*/ 6858000 h 6858000"/>
              <a:gd name="connsiteX27" fmla="*/ 6672460 w 9174595"/>
              <a:gd name="connsiteY27" fmla="*/ 6858000 h 6858000"/>
              <a:gd name="connsiteX28" fmla="*/ 6784188 w 9174595"/>
              <a:gd name="connsiteY28" fmla="*/ 6780599 h 6858000"/>
              <a:gd name="connsiteX29" fmla="*/ 7300708 w 9174595"/>
              <a:gd name="connsiteY29" fmla="*/ 6374814 h 6858000"/>
              <a:gd name="connsiteX30" fmla="*/ 9174595 w 9174595"/>
              <a:gd name="connsiteY30" fmla="*/ 3621656 h 6858000"/>
              <a:gd name="connsiteX31" fmla="*/ 7574092 w 9174595"/>
              <a:gd name="connsiteY3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174595" h="6858000">
                <a:moveTo>
                  <a:pt x="7551973" y="0"/>
                </a:moveTo>
                <a:lnTo>
                  <a:pt x="5634635" y="0"/>
                </a:lnTo>
                <a:lnTo>
                  <a:pt x="5550590" y="0"/>
                </a:lnTo>
                <a:lnTo>
                  <a:pt x="5480986" y="0"/>
                </a:lnTo>
                <a:lnTo>
                  <a:pt x="4886240" y="0"/>
                </a:lnTo>
                <a:lnTo>
                  <a:pt x="4816638" y="0"/>
                </a:lnTo>
                <a:lnTo>
                  <a:pt x="4357958" y="0"/>
                </a:lnTo>
                <a:lnTo>
                  <a:pt x="4288354" y="0"/>
                </a:lnTo>
                <a:lnTo>
                  <a:pt x="3693608" y="0"/>
                </a:lnTo>
                <a:lnTo>
                  <a:pt x="3624006" y="0"/>
                </a:lnTo>
                <a:lnTo>
                  <a:pt x="3276448" y="0"/>
                </a:lnTo>
                <a:lnTo>
                  <a:pt x="1622622" y="0"/>
                </a:lnTo>
                <a:lnTo>
                  <a:pt x="1600504" y="14997"/>
                </a:lnTo>
                <a:cubicBezTo>
                  <a:pt x="573594" y="754641"/>
                  <a:pt x="0" y="2093192"/>
                  <a:pt x="0" y="3621656"/>
                </a:cubicBezTo>
                <a:cubicBezTo>
                  <a:pt x="0" y="4969131"/>
                  <a:pt x="928496" y="5602839"/>
                  <a:pt x="1873886" y="6374814"/>
                </a:cubicBezTo>
                <a:cubicBezTo>
                  <a:pt x="2046046" y="6515397"/>
                  <a:pt x="2216632" y="6653108"/>
                  <a:pt x="2390406" y="6780599"/>
                </a:cubicBezTo>
                <a:lnTo>
                  <a:pt x="2502136" y="6858000"/>
                </a:lnTo>
                <a:lnTo>
                  <a:pt x="3276448" y="6858000"/>
                </a:lnTo>
                <a:lnTo>
                  <a:pt x="3624006" y="6858000"/>
                </a:lnTo>
                <a:lnTo>
                  <a:pt x="3693608" y="6858000"/>
                </a:lnTo>
                <a:lnTo>
                  <a:pt x="4288354" y="6858000"/>
                </a:lnTo>
                <a:lnTo>
                  <a:pt x="4357958" y="6858000"/>
                </a:lnTo>
                <a:lnTo>
                  <a:pt x="4816638" y="6858000"/>
                </a:lnTo>
                <a:lnTo>
                  <a:pt x="4886240" y="6858000"/>
                </a:lnTo>
                <a:lnTo>
                  <a:pt x="5480986" y="6858000"/>
                </a:lnTo>
                <a:lnTo>
                  <a:pt x="5550590" y="6858000"/>
                </a:lnTo>
                <a:lnTo>
                  <a:pt x="5634635" y="6858000"/>
                </a:lnTo>
                <a:lnTo>
                  <a:pt x="6672460" y="6858000"/>
                </a:lnTo>
                <a:lnTo>
                  <a:pt x="6784188" y="6780599"/>
                </a:lnTo>
                <a:cubicBezTo>
                  <a:pt x="6957963" y="6653108"/>
                  <a:pt x="7128548" y="6515397"/>
                  <a:pt x="7300708" y="6374814"/>
                </a:cubicBezTo>
                <a:cubicBezTo>
                  <a:pt x="8246100" y="5602839"/>
                  <a:pt x="9174595" y="4969131"/>
                  <a:pt x="9174595" y="3621656"/>
                </a:cubicBezTo>
                <a:cubicBezTo>
                  <a:pt x="9174595" y="2093192"/>
                  <a:pt x="8601001" y="754641"/>
                  <a:pt x="7574092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03EB81F-53EA-4ACC-A424-38FB58A7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867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E7A830E-EB82-4D23-B515-44E41D564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47625" y="0"/>
            <a:ext cx="2209181" cy="6858000"/>
          </a:xfrm>
          <a:custGeom>
            <a:avLst/>
            <a:gdLst>
              <a:gd name="connsiteX0" fmla="*/ 955085 w 2209181"/>
              <a:gd name="connsiteY0" fmla="*/ 0 h 6858000"/>
              <a:gd name="connsiteX1" fmla="*/ 937727 w 2209181"/>
              <a:gd name="connsiteY1" fmla="*/ 0 h 6858000"/>
              <a:gd name="connsiteX2" fmla="*/ 963738 w 2209181"/>
              <a:gd name="connsiteY2" fmla="*/ 24346 h 6858000"/>
              <a:gd name="connsiteX3" fmla="*/ 2184004 w 2209181"/>
              <a:gd name="connsiteY3" fmla="*/ 3809420 h 6858000"/>
              <a:gd name="connsiteX4" fmla="*/ 218679 w 2209181"/>
              <a:gd name="connsiteY4" fmla="*/ 6681644 h 6858000"/>
              <a:gd name="connsiteX5" fmla="*/ 0 w 2209181"/>
              <a:gd name="connsiteY5" fmla="*/ 6858000 h 6858000"/>
              <a:gd name="connsiteX6" fmla="*/ 19349 w 2209181"/>
              <a:gd name="connsiteY6" fmla="*/ 6858000 h 6858000"/>
              <a:gd name="connsiteX7" fmla="*/ 236958 w 2209181"/>
              <a:gd name="connsiteY7" fmla="*/ 6682507 h 6858000"/>
              <a:gd name="connsiteX8" fmla="*/ 2202283 w 2209181"/>
              <a:gd name="connsiteY8" fmla="*/ 3810283 h 6858000"/>
              <a:gd name="connsiteX9" fmla="*/ 982018 w 2209181"/>
              <a:gd name="connsiteY9" fmla="*/ 252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55085" y="0"/>
                </a:moveTo>
                <a:lnTo>
                  <a:pt x="937727" y="0"/>
                </a:lnTo>
                <a:lnTo>
                  <a:pt x="963738" y="24346"/>
                </a:lnTo>
                <a:cubicBezTo>
                  <a:pt x="1818009" y="885455"/>
                  <a:pt x="2251801" y="2269402"/>
                  <a:pt x="2184004" y="3809420"/>
                </a:cubicBezTo>
                <a:cubicBezTo>
                  <a:pt x="2120250" y="5257592"/>
                  <a:pt x="1181008" y="5895709"/>
                  <a:pt x="218679" y="6681644"/>
                </a:cubicBezTo>
                <a:lnTo>
                  <a:pt x="0" y="6858000"/>
                </a:lnTo>
                <a:lnTo>
                  <a:pt x="19349" y="6858000"/>
                </a:lnTo>
                <a:lnTo>
                  <a:pt x="236958" y="6682507"/>
                </a:lnTo>
                <a:cubicBezTo>
                  <a:pt x="1199288" y="5896573"/>
                  <a:pt x="2138530" y="5258455"/>
                  <a:pt x="2202283" y="3810283"/>
                </a:cubicBezTo>
                <a:cubicBezTo>
                  <a:pt x="2270080" y="2270266"/>
                  <a:pt x="1836289" y="886318"/>
                  <a:pt x="982018" y="25210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4E054-890E-4BB7-AD4A-F5A948A9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408" y="1180532"/>
            <a:ext cx="2844622" cy="4394578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5AACE5-C50C-49EE-BD63-88D28D469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7523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11BE2A-DAA1-49F6-83F6-3D543B8EA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36349" y="0"/>
            <a:ext cx="2209181" cy="6858000"/>
          </a:xfrm>
          <a:custGeom>
            <a:avLst/>
            <a:gdLst>
              <a:gd name="connsiteX0" fmla="*/ 937727 w 2209181"/>
              <a:gd name="connsiteY0" fmla="*/ 0 h 6858000"/>
              <a:gd name="connsiteX1" fmla="*/ 955085 w 2209181"/>
              <a:gd name="connsiteY1" fmla="*/ 0 h 6858000"/>
              <a:gd name="connsiteX2" fmla="*/ 982018 w 2209181"/>
              <a:gd name="connsiteY2" fmla="*/ 25210 h 6858000"/>
              <a:gd name="connsiteX3" fmla="*/ 2202283 w 2209181"/>
              <a:gd name="connsiteY3" fmla="*/ 3810283 h 6858000"/>
              <a:gd name="connsiteX4" fmla="*/ 236958 w 2209181"/>
              <a:gd name="connsiteY4" fmla="*/ 6682507 h 6858000"/>
              <a:gd name="connsiteX5" fmla="*/ 19349 w 2209181"/>
              <a:gd name="connsiteY5" fmla="*/ 6858000 h 6858000"/>
              <a:gd name="connsiteX6" fmla="*/ 0 w 2209181"/>
              <a:gd name="connsiteY6" fmla="*/ 6858000 h 6858000"/>
              <a:gd name="connsiteX7" fmla="*/ 218679 w 2209181"/>
              <a:gd name="connsiteY7" fmla="*/ 6681644 h 6858000"/>
              <a:gd name="connsiteX8" fmla="*/ 2184004 w 2209181"/>
              <a:gd name="connsiteY8" fmla="*/ 3809420 h 6858000"/>
              <a:gd name="connsiteX9" fmla="*/ 963738 w 2209181"/>
              <a:gd name="connsiteY9" fmla="*/ 243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181" h="6858000">
                <a:moveTo>
                  <a:pt x="937727" y="0"/>
                </a:moveTo>
                <a:lnTo>
                  <a:pt x="955085" y="0"/>
                </a:lnTo>
                <a:lnTo>
                  <a:pt x="982018" y="25210"/>
                </a:lnTo>
                <a:cubicBezTo>
                  <a:pt x="1836289" y="886318"/>
                  <a:pt x="2270080" y="2270266"/>
                  <a:pt x="2202283" y="3810283"/>
                </a:cubicBezTo>
                <a:cubicBezTo>
                  <a:pt x="2138530" y="5258455"/>
                  <a:pt x="1199288" y="5896573"/>
                  <a:pt x="236958" y="6682507"/>
                </a:cubicBezTo>
                <a:lnTo>
                  <a:pt x="19349" y="6858000"/>
                </a:lnTo>
                <a:lnTo>
                  <a:pt x="0" y="6858000"/>
                </a:lnTo>
                <a:lnTo>
                  <a:pt x="218679" y="6681644"/>
                </a:lnTo>
                <a:cubicBezTo>
                  <a:pt x="1181008" y="5895709"/>
                  <a:pt x="2120250" y="5257592"/>
                  <a:pt x="2184004" y="3809420"/>
                </a:cubicBezTo>
                <a:cubicBezTo>
                  <a:pt x="2251801" y="2269402"/>
                  <a:pt x="1818009" y="885455"/>
                  <a:pt x="963738" y="24346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 descr="A sign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D743EFAA-23C2-4044-A096-54AA57B4C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297" y="1180532"/>
            <a:ext cx="2967765" cy="43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319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91593B-FF11-444E-8676-C33C560D2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63"/>
          <a:stretch/>
        </p:blipFill>
        <p:spPr>
          <a:xfrm>
            <a:off x="4692485" y="643468"/>
            <a:ext cx="453827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5904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A74C97-ECC4-4C3A-988A-A72C1F8BB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23162" cy="5593660"/>
          </a:xfrm>
          <a:custGeom>
            <a:avLst/>
            <a:gdLst>
              <a:gd name="connsiteX0" fmla="*/ 2177447 w 6323162"/>
              <a:gd name="connsiteY0" fmla="*/ 0 h 5593660"/>
              <a:gd name="connsiteX1" fmla="*/ 4826316 w 6323162"/>
              <a:gd name="connsiteY1" fmla="*/ 0 h 5593660"/>
              <a:gd name="connsiteX2" fmla="*/ 4971508 w 6323162"/>
              <a:gd name="connsiteY2" fmla="*/ 75777 h 5593660"/>
              <a:gd name="connsiteX3" fmla="*/ 5577109 w 6323162"/>
              <a:gd name="connsiteY3" fmla="*/ 586873 h 5593660"/>
              <a:gd name="connsiteX4" fmla="*/ 6323162 w 6323162"/>
              <a:gd name="connsiteY4" fmla="*/ 2829148 h 5593660"/>
              <a:gd name="connsiteX5" fmla="*/ 5990836 w 6323162"/>
              <a:gd name="connsiteY5" fmla="*/ 3748729 h 5593660"/>
              <a:gd name="connsiteX6" fmla="*/ 5006899 w 6323162"/>
              <a:gd name="connsiteY6" fmla="*/ 4604992 h 5593660"/>
              <a:gd name="connsiteX7" fmla="*/ 4790566 w 6323162"/>
              <a:gd name="connsiteY7" fmla="*/ 4768788 h 5593660"/>
              <a:gd name="connsiteX8" fmla="*/ 3012943 w 6323162"/>
              <a:gd name="connsiteY8" fmla="*/ 5593660 h 5593660"/>
              <a:gd name="connsiteX9" fmla="*/ 671286 w 6323162"/>
              <a:gd name="connsiteY9" fmla="*/ 4252856 h 5593660"/>
              <a:gd name="connsiteX10" fmla="*/ 421733 w 6323162"/>
              <a:gd name="connsiteY10" fmla="*/ 3909839 h 5593660"/>
              <a:gd name="connsiteX11" fmla="*/ 48655 w 6323162"/>
              <a:gd name="connsiteY11" fmla="*/ 3351082 h 5593660"/>
              <a:gd name="connsiteX12" fmla="*/ 0 w 6323162"/>
              <a:gd name="connsiteY12" fmla="*/ 3239820 h 5593660"/>
              <a:gd name="connsiteX13" fmla="*/ 0 w 6323162"/>
              <a:gd name="connsiteY13" fmla="*/ 2248150 h 5593660"/>
              <a:gd name="connsiteX14" fmla="*/ 1658 w 6323162"/>
              <a:gd name="connsiteY14" fmla="*/ 2239520 h 5593660"/>
              <a:gd name="connsiteX15" fmla="*/ 225714 w 6323162"/>
              <a:gd name="connsiteY15" fmla="*/ 1665285 h 5593660"/>
              <a:gd name="connsiteX16" fmla="*/ 1050970 w 6323162"/>
              <a:gd name="connsiteY16" fmla="*/ 665214 h 5593660"/>
              <a:gd name="connsiteX17" fmla="*/ 1923692 w 6323162"/>
              <a:gd name="connsiteY17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FB5F3BA-58DF-40DA-AE44-974A00E06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5930" y="1598213"/>
            <a:ext cx="5396070" cy="5259788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1758" y="1407380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902" y="-15901"/>
            <a:ext cx="6578337" cy="5814891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756852-8DE9-46A5-84B7-0A6709DE9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" y="741680"/>
            <a:ext cx="6089654" cy="3972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F52A7D-9B75-4CB8-A518-64206D039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875" y="3012440"/>
            <a:ext cx="3371725" cy="28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52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39896E-828B-4140-9CD5-838CA7B72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160" r="1" b="20234"/>
          <a:stretch/>
        </p:blipFill>
        <p:spPr>
          <a:xfrm>
            <a:off x="643467" y="643467"/>
            <a:ext cx="109050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717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hildren in school uniforms&#10;&#10;Description automatically generated with low confidence">
            <a:extLst>
              <a:ext uri="{FF2B5EF4-FFF2-40B4-BE49-F238E27FC236}">
                <a16:creationId xmlns:a16="http://schemas.microsoft.com/office/drawing/2014/main" id="{2D51C463-69BE-4AA6-84DE-6EDBC60DB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895930"/>
            <a:ext cx="4169663" cy="5066140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E8F69E-C60A-441B-A4DD-86B9522AC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029" y="2108084"/>
            <a:ext cx="6731338" cy="264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517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red hair&#10;&#10;Description automatically generated with medium confidence">
            <a:extLst>
              <a:ext uri="{FF2B5EF4-FFF2-40B4-BE49-F238E27FC236}">
                <a16:creationId xmlns:a16="http://schemas.microsoft.com/office/drawing/2014/main" id="{740110A0-67FE-4A61-8811-4FB77A5F2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02733"/>
            <a:ext cx="10905066" cy="545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01547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BD20C6-BF9C-4E6D-902A-77D840649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076" y="1693398"/>
            <a:ext cx="1835150" cy="259979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923147-1AEC-4111-9121-14A8FF312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976" y="1535670"/>
            <a:ext cx="2880360" cy="378767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2A4424-FA79-4AAB-A2CB-E89641000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900" y="1571190"/>
            <a:ext cx="2070776" cy="249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78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3322562-397B-4FD0-BB24-C55AA5C8C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97731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3A647-D5CD-4760-8883-A1A5F6DB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Great women in fiction</a:t>
            </a:r>
          </a:p>
        </p:txBody>
      </p:sp>
      <p:pic>
        <p:nvPicPr>
          <p:cNvPr id="5" name="Picture 4" descr="A picture containing text, grass, device, gauge&#10;&#10;Description automatically generated">
            <a:extLst>
              <a:ext uri="{FF2B5EF4-FFF2-40B4-BE49-F238E27FC236}">
                <a16:creationId xmlns:a16="http://schemas.microsoft.com/office/drawing/2014/main" id="{5592ABCC-A1DF-42C9-9004-A880FCB32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6"/>
          <a:stretch/>
        </p:blipFill>
        <p:spPr>
          <a:xfrm>
            <a:off x="20" y="10"/>
            <a:ext cx="3008514" cy="4257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B23CBB-A43E-494C-B4E4-1D5D9B51D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00" r="-1" b="7158"/>
          <a:stretch/>
        </p:blipFill>
        <p:spPr>
          <a:xfrm>
            <a:off x="3061261" y="10"/>
            <a:ext cx="3008534" cy="4261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FE9162-9842-472D-91E7-22FA32626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12025"/>
          <a:stretch/>
        </p:blipFill>
        <p:spPr>
          <a:xfrm>
            <a:off x="6122522" y="10"/>
            <a:ext cx="3008376" cy="426109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portrait of a person&#10;&#10;Description automatically generated">
            <a:extLst>
              <a:ext uri="{FF2B5EF4-FFF2-40B4-BE49-F238E27FC236}">
                <a16:creationId xmlns:a16="http://schemas.microsoft.com/office/drawing/2014/main" id="{CA09A872-3B16-49C1-AEFF-D12187FB8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6" r="1" b="8930"/>
          <a:stretch/>
        </p:blipFill>
        <p:spPr>
          <a:xfrm>
            <a:off x="9183624" y="10"/>
            <a:ext cx="3008376" cy="426109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838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4"/>
                </a:gs>
                <a:gs pos="23000">
                  <a:schemeClr val="accent4"/>
                </a:gs>
                <a:gs pos="83000">
                  <a:schemeClr val="accent2"/>
                </a:gs>
                <a:gs pos="100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person with a suit and tie&#10;&#10;Description automatically generated with low confidence">
            <a:extLst>
              <a:ext uri="{FF2B5EF4-FFF2-40B4-BE49-F238E27FC236}">
                <a16:creationId xmlns:a16="http://schemas.microsoft.com/office/drawing/2014/main" id="{72A254AC-5580-4334-8783-5798534602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2010097"/>
            <a:ext cx="5462546" cy="288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782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Meiryo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Great women in fiction</vt:lpstr>
      <vt:lpstr>PowerPoint Presentation</vt:lpstr>
      <vt:lpstr>Here come the girls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Baird</dc:creator>
  <cp:lastModifiedBy>Mrs Baird</cp:lastModifiedBy>
  <cp:revision>6</cp:revision>
  <dcterms:created xsi:type="dcterms:W3CDTF">2021-03-05T09:30:19Z</dcterms:created>
  <dcterms:modified xsi:type="dcterms:W3CDTF">2021-03-05T09:57:09Z</dcterms:modified>
</cp:coreProperties>
</file>