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19" autoAdjust="0"/>
  </p:normalViewPr>
  <p:slideViewPr>
    <p:cSldViewPr snapToGrid="0">
      <p:cViewPr varScale="1">
        <p:scale>
          <a:sx n="45" d="100"/>
          <a:sy n="45" d="100"/>
        </p:scale>
        <p:origin x="72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1/22/2021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va.com/design/play?category=tACZChfZug8&amp;type=TABQqvkTd7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Booked 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Week three – cover story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2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588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59" y="938022"/>
            <a:ext cx="6647905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Don’t judge a book by it’s cover</a:t>
            </a: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C48F7-C66C-42B7-8708-63B34023453A}"/>
              </a:ext>
            </a:extLst>
          </p:cNvPr>
          <p:cNvSpPr txBox="1"/>
          <p:nvPr/>
        </p:nvSpPr>
        <p:spPr>
          <a:xfrm>
            <a:off x="807559" y="2340864"/>
            <a:ext cx="6690843" cy="379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>
                <a:solidFill>
                  <a:srgbClr val="FFFFFF"/>
                </a:solidFill>
              </a:rPr>
              <a:t>We totally judge books by their covers just as we judge people by their haircuts, shoes and weird hoodies.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>
                <a:solidFill>
                  <a:srgbClr val="FFFFFF"/>
                </a:solidFill>
              </a:rPr>
              <a:t>How can you improve your Booked In book cover to appeal to a bigger audience and sell even more copies?</a:t>
            </a:r>
          </a:p>
        </p:txBody>
      </p:sp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9C95211-AB62-4B7D-8C79-F50A44EE8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761" y="2436121"/>
            <a:ext cx="3053422" cy="22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4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DBAF48-B17B-4AA7-9E99-4EC0C9905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946306D-5ADD-463A-949A-DEEBA39D7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73A035-1F9A-4381-AC96-683CD2D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4ED641-0671-4D88-92E6-026A8C9F1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02EF2F-E7B1-40FC-885B-C4D89902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9DF607-56E6-4332-A097-70EEC5007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23" b="9387"/>
          <a:stretch/>
        </p:blipFill>
        <p:spPr>
          <a:xfrm>
            <a:off x="446534" y="599724"/>
            <a:ext cx="5614416" cy="3547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5C5434-EBF1-42F5-A146-4BE62D9A0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45" r="3" b="4862"/>
          <a:stretch/>
        </p:blipFill>
        <p:spPr>
          <a:xfrm>
            <a:off x="6116658" y="599724"/>
            <a:ext cx="5626608" cy="354787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180D5DB-9658-40A6-A418-7C699822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B84E3-2D13-4563-B2ED-779EFAD6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0" y="4319752"/>
            <a:ext cx="10947620" cy="1155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Who wore it best? </a:t>
            </a:r>
          </a:p>
        </p:txBody>
      </p:sp>
    </p:spTree>
    <p:extLst>
      <p:ext uri="{BB962C8B-B14F-4D97-AF65-F5344CB8AC3E}">
        <p14:creationId xmlns:p14="http://schemas.microsoft.com/office/powerpoint/2010/main" val="264239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6B882-421E-4826-81D0-6599FEC0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it 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9C3EC-A141-426F-8B1A-9D752F584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Jump on to </a:t>
            </a:r>
            <a:r>
              <a:rPr lang="en-GB" dirty="0">
                <a:hlinkClick r:id="rId2"/>
              </a:rPr>
              <a:t>Canva</a:t>
            </a:r>
            <a:endParaRPr lang="en-GB" dirty="0"/>
          </a:p>
          <a:p>
            <a:r>
              <a:rPr lang="en-GB" dirty="0"/>
              <a:t>Take a look at your own book cover – what do you like and what would you change?</a:t>
            </a:r>
          </a:p>
          <a:p>
            <a:r>
              <a:rPr lang="en-GB" dirty="0"/>
              <a:t>Using the Canva templates make your own version </a:t>
            </a:r>
          </a:p>
          <a:p>
            <a:r>
              <a:rPr lang="en-GB" dirty="0"/>
              <a:t>Remember to include author and title </a:t>
            </a:r>
          </a:p>
          <a:p>
            <a:r>
              <a:rPr lang="en-GB" dirty="0"/>
              <a:t>Once you are happy with your new version – upload a copy to the Teams site.</a:t>
            </a:r>
          </a:p>
          <a:p>
            <a:r>
              <a:rPr lang="en-GB" dirty="0"/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354682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CA59BF9-6B4A-4513-A761-F0F7B7651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C949DA-AD3D-4D8C-8B43-091F8E8B2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199632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AAE564-1BB5-4C9F-815D-432D99AFB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453643"/>
            <a:ext cx="5010912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DB34C8E-19EE-4246-8A53-5C278DB44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3DAA104-22DC-4D04-AFA6-8B77CE93A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8" y="740992"/>
            <a:ext cx="3399773" cy="552820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F766FAB-51B8-4B1C-A418-CDF2F6C0F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3D8BC-F211-49D3-BC45-12A5DF27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4" y="1419225"/>
            <a:ext cx="4115917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Mrs Baird and her bestseller</a:t>
            </a:r>
          </a:p>
        </p:txBody>
      </p:sp>
    </p:spTree>
    <p:extLst>
      <p:ext uri="{BB962C8B-B14F-4D97-AF65-F5344CB8AC3E}">
        <p14:creationId xmlns:p14="http://schemas.microsoft.com/office/powerpoint/2010/main" val="26237248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126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Franklin Gothic Book</vt:lpstr>
      <vt:lpstr>Franklin Gothic Demi</vt:lpstr>
      <vt:lpstr>Wingdings 2</vt:lpstr>
      <vt:lpstr>DividendVTI</vt:lpstr>
      <vt:lpstr>Booked in</vt:lpstr>
      <vt:lpstr>Don’t judge a book by it’s cover</vt:lpstr>
      <vt:lpstr>Who wore it best? </vt:lpstr>
      <vt:lpstr>Make it so</vt:lpstr>
      <vt:lpstr>Mrs Baird and her bestseller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Booked in</dc:title>
  <dc:creator>Stuart</dc:creator>
  <cp:lastModifiedBy>Stuart</cp:lastModifiedBy>
  <cp:revision>5</cp:revision>
  <dcterms:created xsi:type="dcterms:W3CDTF">2021-01-22T09:54:13Z</dcterms:created>
  <dcterms:modified xsi:type="dcterms:W3CDTF">2021-01-22T10:03:39Z</dcterms:modified>
</cp:coreProperties>
</file>