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88" r:id="rId8"/>
    <p:sldId id="289" r:id="rId9"/>
    <p:sldId id="292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FF8A2-F004-4A5F-BBA1-62334DFD4B2D}" v="408" dt="2021-01-12T12:24:57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dwordle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b="21966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49" name="Rectangle 3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Booked 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Week 2 task – words</a:t>
            </a:r>
          </a:p>
          <a:p>
            <a:r>
              <a:rPr lang="en-US" sz="1500" dirty="0">
                <a:solidFill>
                  <a:srgbClr val="FFFFFF"/>
                </a:solidFill>
              </a:rPr>
              <a:t> This task should take you no more than 15 minutes.</a:t>
            </a:r>
          </a:p>
        </p:txBody>
      </p:sp>
      <p:cxnSp>
        <p:nvCxnSpPr>
          <p:cNvPr id="50" name="Straight Connector 4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Your book needs you!</a:t>
            </a:r>
          </a:p>
        </p:txBody>
      </p:sp>
      <p:pic>
        <p:nvPicPr>
          <p:cNvPr id="6" name="Picture 5" descr="Watching You Chicken">
            <a:extLst>
              <a:ext uri="{FF2B5EF4-FFF2-40B4-BE49-F238E27FC236}">
                <a16:creationId xmlns:a16="http://schemas.microsoft.com/office/drawing/2014/main" id="{664D6EFB-7B66-465E-B553-973BFAAB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4" r="4926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E7734-4F44-4F89-8809-1503267E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Word Clouds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C016-7A15-422B-927A-DC7121B9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2546224"/>
            <a:ext cx="7235981" cy="3342747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Once quick way to get into a topic or book is to create a word cloud. They can also be used as a simple and easy revision tool as well as just looking nice. Word clouds help with pointing out emphasis, help you recognise unusual words and improve vocabulary.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r>
              <a:rPr lang="en-GB" sz="1800" dirty="0">
                <a:solidFill>
                  <a:srgbClr val="FFFFFF"/>
                </a:solidFill>
              </a:rPr>
              <a:t>Here is how they work – you create a list of words or grab a bunch of text throw them into the software and out pops a cloud.</a:t>
            </a:r>
          </a:p>
          <a:p>
            <a:endParaRPr lang="en-GB" sz="1800" dirty="0">
              <a:solidFill>
                <a:srgbClr val="FFFFFF"/>
              </a:solidFill>
            </a:endParaRPr>
          </a:p>
          <a:p>
            <a:endParaRPr lang="en-GB" sz="1800" dirty="0">
              <a:solidFill>
                <a:srgbClr val="FFFFFF"/>
              </a:solidFill>
            </a:endParaRPr>
          </a:p>
        </p:txBody>
      </p:sp>
      <p:pic>
        <p:nvPicPr>
          <p:cNvPr id="5" name="Picture 4" descr="Taking Notes Chicken">
            <a:extLst>
              <a:ext uri="{FF2B5EF4-FFF2-40B4-BE49-F238E27FC236}">
                <a16:creationId xmlns:a16="http://schemas.microsoft.com/office/drawing/2014/main" id="{DD887F30-D7E5-4253-8058-2CAC3E386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29" r="16586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71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4EA0-36EF-4A3D-AAFB-9A2760A17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D616F-3795-4341-83AC-5C1D0BFA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2108201"/>
            <a:ext cx="11704320" cy="3760891"/>
          </a:xfrm>
        </p:spPr>
        <p:txBody>
          <a:bodyPr/>
          <a:lstStyle/>
          <a:p>
            <a:r>
              <a:rPr lang="en-GB" dirty="0"/>
              <a:t>Do a search for a word cloud creator – I use </a:t>
            </a:r>
            <a:r>
              <a:rPr lang="en-GB" dirty="0">
                <a:hlinkClick r:id="rId2"/>
              </a:rPr>
              <a:t>EdWordl</a:t>
            </a:r>
            <a:r>
              <a:rPr lang="en-GB" dirty="0"/>
              <a:t> but there are lots out there – make sure it is free and don’t sign up to anything!</a:t>
            </a:r>
          </a:p>
          <a:p>
            <a:endParaRPr lang="en-GB" dirty="0"/>
          </a:p>
          <a:p>
            <a:r>
              <a:rPr lang="en-GB" dirty="0"/>
              <a:t>If you don’t have your book then go in to Amazon (other bookshops are available) and find your book –make sure it is in English! ( if you do have your book you can skip this bit and jump in again at the Fe, Fi, </a:t>
            </a:r>
            <a:r>
              <a:rPr lang="en-GB" dirty="0" err="1"/>
              <a:t>Fo</a:t>
            </a:r>
            <a:r>
              <a:rPr lang="en-GB" dirty="0"/>
              <a:t>, </a:t>
            </a:r>
            <a:r>
              <a:rPr lang="en-GB" dirty="0" err="1"/>
              <a:t>Fum</a:t>
            </a:r>
            <a:r>
              <a:rPr lang="en-GB" dirty="0"/>
              <a:t> section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58513-031A-40CB-ADEB-9D988C72E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84" r="17810" b="53479"/>
          <a:stretch/>
        </p:blipFill>
        <p:spPr>
          <a:xfrm>
            <a:off x="1097280" y="4157132"/>
            <a:ext cx="8491743" cy="2082801"/>
          </a:xfrm>
          <a:prstGeom prst="rect">
            <a:avLst/>
          </a:prstGeom>
        </p:spPr>
      </p:pic>
      <p:pic>
        <p:nvPicPr>
          <p:cNvPr id="7" name="Picture 6" descr="Laugh Out Loud Chicken">
            <a:extLst>
              <a:ext uri="{FF2B5EF4-FFF2-40B4-BE49-F238E27FC236}">
                <a16:creationId xmlns:a16="http://schemas.microsoft.com/office/drawing/2014/main" id="{28273DC6-04F7-424D-AF0B-3D03A77EA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77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742F5B-582C-49E4-824A-3DAE4709C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35" r="75750" b="25925"/>
          <a:stretch/>
        </p:blipFill>
        <p:spPr>
          <a:xfrm>
            <a:off x="0" y="152400"/>
            <a:ext cx="2171700" cy="3462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FACD7F-7730-4EAA-BABD-31CBFEEEFF1E}"/>
              </a:ext>
            </a:extLst>
          </p:cNvPr>
          <p:cNvSpPr txBox="1"/>
          <p:nvPr/>
        </p:nvSpPr>
        <p:spPr>
          <a:xfrm>
            <a:off x="2492375" y="417830"/>
            <a:ext cx="629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                 button and find the first page of text.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02D819-5807-4C6D-90FB-693D41BCA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84" t="22024" r="77166" b="75310"/>
          <a:stretch/>
        </p:blipFill>
        <p:spPr>
          <a:xfrm>
            <a:off x="3542665" y="511056"/>
            <a:ext cx="1493520" cy="18288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1002A0-5CA5-4196-825A-FDE79B76F128}"/>
              </a:ext>
            </a:extLst>
          </p:cNvPr>
          <p:cNvCxnSpPr/>
          <p:nvPr/>
        </p:nvCxnSpPr>
        <p:spPr>
          <a:xfrm flipH="1">
            <a:off x="1914525" y="787162"/>
            <a:ext cx="2190750" cy="1843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369B9D4-D29C-49C1-AFCB-DF31D22D31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19552" r="31093" b="9911"/>
          <a:stretch/>
        </p:blipFill>
        <p:spPr>
          <a:xfrm>
            <a:off x="6172202" y="1276350"/>
            <a:ext cx="5448300" cy="48374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62BE145-0880-412B-971E-F4BD49EB6BFE}"/>
              </a:ext>
            </a:extLst>
          </p:cNvPr>
          <p:cNvSpPr txBox="1"/>
          <p:nvPr/>
        </p:nvSpPr>
        <p:spPr>
          <a:xfrm>
            <a:off x="2247900" y="2752725"/>
            <a:ext cx="4133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this material is copyright – as it should author’s deserve to be paid for their work! – I want you type up the first few lines – the more you add the better your word cloud. There is no need to add in punctuation just the words. </a:t>
            </a:r>
            <a:r>
              <a:rPr lang="en-GB" dirty="0">
                <a:solidFill>
                  <a:srgbClr val="FF0000"/>
                </a:solidFill>
              </a:rPr>
              <a:t>Save your text!</a:t>
            </a:r>
          </a:p>
        </p:txBody>
      </p:sp>
      <p:pic>
        <p:nvPicPr>
          <p:cNvPr id="14" name="Picture 13" descr="Ready Chicken">
            <a:extLst>
              <a:ext uri="{FF2B5EF4-FFF2-40B4-BE49-F238E27FC236}">
                <a16:creationId xmlns:a16="http://schemas.microsoft.com/office/drawing/2014/main" id="{CDADC148-0429-4422-8C81-9B678B652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8150" y="32289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1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38DF0-8283-4E6F-BFDB-AC8890668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Save 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F6C4-935D-49CF-9E55-A32170133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/>
          </a:bodyPr>
          <a:lstStyle/>
          <a:p>
            <a:r>
              <a:rPr lang="en-GB" dirty="0"/>
              <a:t>You can have a bit of fun at this point with changing colour and size and editing some of the words. You can even sneak your own name in here.</a:t>
            </a:r>
          </a:p>
          <a:p>
            <a:r>
              <a:rPr lang="en-GB" dirty="0"/>
              <a:t>As with your postermywall.com task you will have to print screen and then then crop and save on a publisher document. </a:t>
            </a:r>
          </a:p>
          <a:p>
            <a:r>
              <a:rPr lang="en-GB" dirty="0"/>
              <a:t>Save your document as </a:t>
            </a:r>
            <a:r>
              <a:rPr lang="en-GB" dirty="0" err="1"/>
              <a:t>BookedIn</a:t>
            </a:r>
            <a:r>
              <a:rPr lang="en-GB" dirty="0"/>
              <a:t> Wordle and upload it to our </a:t>
            </a:r>
            <a:r>
              <a:rPr lang="en-GB" dirty="0" err="1"/>
              <a:t>BookedIn</a:t>
            </a:r>
            <a:r>
              <a:rPr lang="en-GB" dirty="0"/>
              <a:t> section of teams!</a:t>
            </a:r>
          </a:p>
        </p:txBody>
      </p:sp>
      <p:pic>
        <p:nvPicPr>
          <p:cNvPr id="5" name="Picture 4" descr="Friendship Chicken">
            <a:extLst>
              <a:ext uri="{FF2B5EF4-FFF2-40B4-BE49-F238E27FC236}">
                <a16:creationId xmlns:a16="http://schemas.microsoft.com/office/drawing/2014/main" id="{1C038264-C690-40C3-A42D-8A52FB237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" r="5" b="5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934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051A-DBA3-4E17-B0A9-2AE544ABD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pasting!</a:t>
            </a:r>
          </a:p>
        </p:txBody>
      </p:sp>
      <p:pic>
        <p:nvPicPr>
          <p:cNvPr id="5" name="Content Placeholder 4" descr="Charm Chicken">
            <a:extLst>
              <a:ext uri="{FF2B5EF4-FFF2-40B4-BE49-F238E27FC236}">
                <a16:creationId xmlns:a16="http://schemas.microsoft.com/office/drawing/2014/main" id="{1963316D-3DA2-4A94-A693-7F00B50DB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5960"/>
            <a:ext cx="3760788" cy="3760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78EEA3-671F-4559-AC90-D1B6C316ABFF}"/>
              </a:ext>
            </a:extLst>
          </p:cNvPr>
          <p:cNvSpPr txBox="1"/>
          <p:nvPr/>
        </p:nvSpPr>
        <p:spPr>
          <a:xfrm>
            <a:off x="4734560" y="2326640"/>
            <a:ext cx="65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Paste your copied text into your word cloud maker and click generate or go or engage or whatever your software tells you to.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9C5B1C-D7C9-4093-A9B5-B1F83302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" t="4179" r="9000" b="12148"/>
          <a:stretch/>
        </p:blipFill>
        <p:spPr>
          <a:xfrm>
            <a:off x="5669280" y="3103775"/>
            <a:ext cx="5425440" cy="2921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641DF-4F8F-4D31-B9D8-DA74E7D6B65C}"/>
              </a:ext>
            </a:extLst>
          </p:cNvPr>
          <p:cNvSpPr txBox="1"/>
          <p:nvPr/>
        </p:nvSpPr>
        <p:spPr>
          <a:xfrm>
            <a:off x="3500280" y="4663440"/>
            <a:ext cx="177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changed my words number because I am showing off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C03277-03D6-4DEE-8F7B-E4DB25D91DF8}"/>
              </a:ext>
            </a:extLst>
          </p:cNvPr>
          <p:cNvCxnSpPr>
            <a:cxnSpLocks/>
          </p:cNvCxnSpPr>
          <p:nvPr/>
        </p:nvCxnSpPr>
        <p:spPr>
          <a:xfrm flipV="1">
            <a:off x="4886325" y="5172075"/>
            <a:ext cx="4953000" cy="45720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4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7CC08-A6E2-485B-9D2F-6B4C46FB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10814" r="23250" b="21630"/>
          <a:stretch/>
        </p:blipFill>
        <p:spPr>
          <a:xfrm>
            <a:off x="329199" y="546045"/>
            <a:ext cx="6275667" cy="33826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6" y="0"/>
            <a:ext cx="4641314" cy="6858000"/>
          </a:xfrm>
          <a:prstGeom prst="rect">
            <a:avLst/>
          </a:prstGeom>
          <a:solidFill>
            <a:srgbClr val="35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78F37-D06A-45FC-A1DF-02B1FE63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80"/>
            <a:ext cx="3659246" cy="28861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Ta daaaaa!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87093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B1E30F7-B74A-40B1-A3EA-DB7BE100F172}"/>
              </a:ext>
            </a:extLst>
          </p:cNvPr>
          <p:cNvSpPr txBox="1"/>
          <p:nvPr/>
        </p:nvSpPr>
        <p:spPr>
          <a:xfrm>
            <a:off x="329199" y="4474741"/>
            <a:ext cx="6030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Wow! Not sure what happened to mine but I look forward to seeing yours. </a:t>
            </a:r>
          </a:p>
          <a:p>
            <a:endParaRPr lang="en-GB" dirty="0"/>
          </a:p>
          <a:p>
            <a:r>
              <a:rPr lang="en-GB" dirty="0"/>
              <a:t>I you enjoyed this task why not look up how word clouds can help you with reading and studying online or get in touch.</a:t>
            </a:r>
          </a:p>
          <a:p>
            <a:endParaRPr lang="en-GB" dirty="0"/>
          </a:p>
          <a:p>
            <a:r>
              <a:rPr lang="en-GB" dirty="0"/>
              <a:t>Next time - puppies</a:t>
            </a:r>
          </a:p>
        </p:txBody>
      </p:sp>
      <p:pic>
        <p:nvPicPr>
          <p:cNvPr id="8" name="Picture 7" descr="Got Paid Chicken">
            <a:extLst>
              <a:ext uri="{FF2B5EF4-FFF2-40B4-BE49-F238E27FC236}">
                <a16:creationId xmlns:a16="http://schemas.microsoft.com/office/drawing/2014/main" id="{36599746-1547-4268-9514-AED47272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42" y="3429000"/>
            <a:ext cx="3810000" cy="3810000"/>
          </a:xfrm>
          <a:prstGeom prst="rect">
            <a:avLst/>
          </a:prstGeom>
        </p:spPr>
      </p:pic>
      <p:pic>
        <p:nvPicPr>
          <p:cNvPr id="11" name="Picture 10" descr="Rocking Out Doggo">
            <a:extLst>
              <a:ext uri="{FF2B5EF4-FFF2-40B4-BE49-F238E27FC236}">
                <a16:creationId xmlns:a16="http://schemas.microsoft.com/office/drawing/2014/main" id="{D4C6D69B-E884-46A8-82F0-288547CD3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560" y="6019800"/>
            <a:ext cx="502920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387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424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Booked In</vt:lpstr>
      <vt:lpstr>Your book needs you!</vt:lpstr>
      <vt:lpstr>Word Clouds </vt:lpstr>
      <vt:lpstr>Your task</vt:lpstr>
      <vt:lpstr>PowerPoint Presentation</vt:lpstr>
      <vt:lpstr>Save it</vt:lpstr>
      <vt:lpstr>Get pasting!</vt:lpstr>
      <vt:lpstr>Ta daaaaa!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Booked In</dc:title>
  <dc:creator>Stuart</dc:creator>
  <cp:lastModifiedBy>Stuart</cp:lastModifiedBy>
  <cp:revision>2</cp:revision>
  <dcterms:created xsi:type="dcterms:W3CDTF">2021-01-12T12:14:06Z</dcterms:created>
  <dcterms:modified xsi:type="dcterms:W3CDTF">2021-01-15T12:40:58Z</dcterms:modified>
</cp:coreProperties>
</file>