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8" r:id="rId6"/>
    <p:sldId id="309" r:id="rId7"/>
    <p:sldId id="310" r:id="rId8"/>
    <p:sldId id="311" r:id="rId9"/>
    <p:sldId id="312" r:id="rId10"/>
    <p:sldId id="315" r:id="rId11"/>
    <p:sldId id="313" r:id="rId12"/>
    <p:sldId id="314" r:id="rId13"/>
    <p:sldId id="316" r:id="rId14"/>
    <p:sldId id="31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t>Take a look at the author posters on the booked in Teams page</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t>Go to postermywall.com and create your own poster promoting the booked in scheme</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This should take you no more than 30 mins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ie chart"/>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llsey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9A4415-F884-4746-BE31-AD19686DB2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96732E6-9B64-4312-96A0-2E11473FC2E4}">
      <dgm:prSet/>
      <dgm:spPr/>
      <dgm:t>
        <a:bodyPr/>
        <a:lstStyle/>
        <a:p>
          <a:r>
            <a:rPr lang="en-GB" dirty="0"/>
            <a:t>Happy with your final product?</a:t>
          </a:r>
          <a:endParaRPr lang="en-US" dirty="0"/>
        </a:p>
      </dgm:t>
    </dgm:pt>
    <dgm:pt modelId="{994AABEC-0F21-4674-9FD3-8575C3D1135E}" type="parTrans" cxnId="{6D4E3F44-76A2-436F-BC33-F0C247A844CE}">
      <dgm:prSet/>
      <dgm:spPr/>
      <dgm:t>
        <a:bodyPr/>
        <a:lstStyle/>
        <a:p>
          <a:endParaRPr lang="en-US"/>
        </a:p>
      </dgm:t>
    </dgm:pt>
    <dgm:pt modelId="{B35E9666-DD79-4070-9BE5-B5A6E10CC3E2}" type="sibTrans" cxnId="{6D4E3F44-76A2-436F-BC33-F0C247A844CE}">
      <dgm:prSet/>
      <dgm:spPr/>
      <dgm:t>
        <a:bodyPr/>
        <a:lstStyle/>
        <a:p>
          <a:endParaRPr lang="en-US"/>
        </a:p>
      </dgm:t>
    </dgm:pt>
    <dgm:pt modelId="{BA07AEFD-9AA7-465C-AEED-FC30D268BDCD}">
      <dgm:prSet/>
      <dgm:spPr/>
      <dgm:t>
        <a:bodyPr/>
        <a:lstStyle/>
        <a:p>
          <a:r>
            <a:rPr lang="en-GB" dirty="0"/>
            <a:t>Click on print screen on your own keyboard – usually at the right-hand side and abbreviated.</a:t>
          </a:r>
          <a:endParaRPr lang="en-US" dirty="0"/>
        </a:p>
      </dgm:t>
    </dgm:pt>
    <dgm:pt modelId="{715EEF50-9116-42CF-846B-FB53D893B617}" type="parTrans" cxnId="{FBEE9D43-E1E3-439D-92DD-463CD246449A}">
      <dgm:prSet/>
      <dgm:spPr/>
      <dgm:t>
        <a:bodyPr/>
        <a:lstStyle/>
        <a:p>
          <a:endParaRPr lang="en-US"/>
        </a:p>
      </dgm:t>
    </dgm:pt>
    <dgm:pt modelId="{BB0FE472-22D0-4417-BAA3-A248AD9CC4D4}" type="sibTrans" cxnId="{FBEE9D43-E1E3-439D-92DD-463CD246449A}">
      <dgm:prSet/>
      <dgm:spPr/>
      <dgm:t>
        <a:bodyPr/>
        <a:lstStyle/>
        <a:p>
          <a:endParaRPr lang="en-US"/>
        </a:p>
      </dgm:t>
    </dgm:pt>
    <dgm:pt modelId="{18DEF994-85D5-45C5-821A-F2EE847B25E6}">
      <dgm:prSet/>
      <dgm:spPr/>
      <dgm:t>
        <a:bodyPr/>
        <a:lstStyle/>
        <a:p>
          <a:r>
            <a:rPr lang="en-GB" dirty="0"/>
            <a:t>Open up a publisher document and paste the image – </a:t>
          </a:r>
          <a:r>
            <a:rPr lang="en-GB" dirty="0" err="1"/>
            <a:t>ctr</a:t>
          </a:r>
          <a:r>
            <a:rPr lang="en-GB" dirty="0"/>
            <a:t> V, or right click paste using your mouse.</a:t>
          </a:r>
          <a:endParaRPr lang="en-US" dirty="0"/>
        </a:p>
      </dgm:t>
    </dgm:pt>
    <dgm:pt modelId="{A3220240-779D-4035-B123-CA3405CD7954}" type="parTrans" cxnId="{9C30B3AC-66F2-47CB-93EC-5E8DDB7B11BC}">
      <dgm:prSet/>
      <dgm:spPr/>
      <dgm:t>
        <a:bodyPr/>
        <a:lstStyle/>
        <a:p>
          <a:endParaRPr lang="en-US"/>
        </a:p>
      </dgm:t>
    </dgm:pt>
    <dgm:pt modelId="{E6B126C0-3B50-4E5C-AA18-F1BE02AF8522}" type="sibTrans" cxnId="{9C30B3AC-66F2-47CB-93EC-5E8DDB7B11BC}">
      <dgm:prSet/>
      <dgm:spPr/>
      <dgm:t>
        <a:bodyPr/>
        <a:lstStyle/>
        <a:p>
          <a:endParaRPr lang="en-US"/>
        </a:p>
      </dgm:t>
    </dgm:pt>
    <dgm:pt modelId="{3DF5F0B8-CBEE-4BE3-BBDE-97A4EA6A129D}">
      <dgm:prSet/>
      <dgm:spPr/>
      <dgm:t>
        <a:bodyPr/>
        <a:lstStyle/>
        <a:p>
          <a:r>
            <a:rPr lang="en-GB" dirty="0"/>
            <a:t>Using the crop tool (double click on your image) and edit your poster to fit your page.</a:t>
          </a:r>
        </a:p>
      </dgm:t>
    </dgm:pt>
    <dgm:pt modelId="{C3CB839D-4EE3-4777-BDF9-D121DFD1E16D}" type="parTrans" cxnId="{D7B01645-9DB6-4A47-B547-E769AACFCA83}">
      <dgm:prSet/>
      <dgm:spPr/>
      <dgm:t>
        <a:bodyPr/>
        <a:lstStyle/>
        <a:p>
          <a:endParaRPr lang="en-US"/>
        </a:p>
      </dgm:t>
    </dgm:pt>
    <dgm:pt modelId="{D586E29F-D3FA-4078-A8B7-81972DBE57B4}" type="sibTrans" cxnId="{D7B01645-9DB6-4A47-B547-E769AACFCA83}">
      <dgm:prSet/>
      <dgm:spPr/>
      <dgm:t>
        <a:bodyPr/>
        <a:lstStyle/>
        <a:p>
          <a:endParaRPr lang="en-US"/>
        </a:p>
      </dgm:t>
    </dgm:pt>
    <dgm:pt modelId="{3F9AD340-F9E7-46A6-B817-3A141546F2D3}" type="pres">
      <dgm:prSet presAssocID="{3F9A4415-F884-4746-BE31-AD19686DB2B2}" presName="root" presStyleCnt="0">
        <dgm:presLayoutVars>
          <dgm:dir/>
          <dgm:resizeHandles val="exact"/>
        </dgm:presLayoutVars>
      </dgm:prSet>
      <dgm:spPr/>
    </dgm:pt>
    <dgm:pt modelId="{3C05F57D-5E1F-47E8-863C-D9CCC0E40277}" type="pres">
      <dgm:prSet presAssocID="{E96732E6-9B64-4312-96A0-2E11473FC2E4}" presName="compNode" presStyleCnt="0"/>
      <dgm:spPr/>
    </dgm:pt>
    <dgm:pt modelId="{F44331DD-651C-4EF6-BB1F-E7469E98346D}" type="pres">
      <dgm:prSet presAssocID="{E96732E6-9B64-4312-96A0-2E11473FC2E4}" presName="bgRect" presStyleLbl="bgShp" presStyleIdx="0" presStyleCnt="4"/>
      <dgm:spPr/>
    </dgm:pt>
    <dgm:pt modelId="{B16CE294-FBD7-4CC7-9533-54BF0758D357}" type="pres">
      <dgm:prSet presAssocID="{E96732E6-9B64-4312-96A0-2E11473FC2E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el Face Outline"/>
        </a:ext>
      </dgm:extLst>
    </dgm:pt>
    <dgm:pt modelId="{BCFD392D-A53D-4FBC-9F30-2FE1660C875E}" type="pres">
      <dgm:prSet presAssocID="{E96732E6-9B64-4312-96A0-2E11473FC2E4}" presName="spaceRect" presStyleCnt="0"/>
      <dgm:spPr/>
    </dgm:pt>
    <dgm:pt modelId="{FEC77D90-F429-4EC6-82AB-A82E21908998}" type="pres">
      <dgm:prSet presAssocID="{E96732E6-9B64-4312-96A0-2E11473FC2E4}" presName="parTx" presStyleLbl="revTx" presStyleIdx="0" presStyleCnt="4">
        <dgm:presLayoutVars>
          <dgm:chMax val="0"/>
          <dgm:chPref val="0"/>
        </dgm:presLayoutVars>
      </dgm:prSet>
      <dgm:spPr/>
    </dgm:pt>
    <dgm:pt modelId="{958248D7-1C7A-471E-BD9B-B80AC443F799}" type="pres">
      <dgm:prSet presAssocID="{B35E9666-DD79-4070-9BE5-B5A6E10CC3E2}" presName="sibTrans" presStyleCnt="0"/>
      <dgm:spPr/>
    </dgm:pt>
    <dgm:pt modelId="{60977F6C-EC45-450A-99DD-5798E8C1CCE6}" type="pres">
      <dgm:prSet presAssocID="{BA07AEFD-9AA7-465C-AEED-FC30D268BDCD}" presName="compNode" presStyleCnt="0"/>
      <dgm:spPr/>
    </dgm:pt>
    <dgm:pt modelId="{E508CB80-C6F4-450F-8E89-1FF326775DD5}" type="pres">
      <dgm:prSet presAssocID="{BA07AEFD-9AA7-465C-AEED-FC30D268BDCD}" presName="bgRect" presStyleLbl="bgShp" presStyleIdx="1" presStyleCnt="4"/>
      <dgm:spPr/>
    </dgm:pt>
    <dgm:pt modelId="{9D5C2F94-7EFB-41BA-987C-0652416478F7}" type="pres">
      <dgm:prSet presAssocID="{BA07AEFD-9AA7-465C-AEED-FC30D268BDC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rsor"/>
        </a:ext>
      </dgm:extLst>
    </dgm:pt>
    <dgm:pt modelId="{7DA9724C-C6BA-4749-BE74-A807E6570B84}" type="pres">
      <dgm:prSet presAssocID="{BA07AEFD-9AA7-465C-AEED-FC30D268BDCD}" presName="spaceRect" presStyleCnt="0"/>
      <dgm:spPr/>
    </dgm:pt>
    <dgm:pt modelId="{9E98DDF2-946F-41F3-BF8A-5E1BF6B0D747}" type="pres">
      <dgm:prSet presAssocID="{BA07AEFD-9AA7-465C-AEED-FC30D268BDCD}" presName="parTx" presStyleLbl="revTx" presStyleIdx="1" presStyleCnt="4">
        <dgm:presLayoutVars>
          <dgm:chMax val="0"/>
          <dgm:chPref val="0"/>
        </dgm:presLayoutVars>
      </dgm:prSet>
      <dgm:spPr/>
    </dgm:pt>
    <dgm:pt modelId="{705FF98C-C740-4681-A838-484F790EF420}" type="pres">
      <dgm:prSet presAssocID="{BB0FE472-22D0-4417-BAA3-A248AD9CC4D4}" presName="sibTrans" presStyleCnt="0"/>
      <dgm:spPr/>
    </dgm:pt>
    <dgm:pt modelId="{E02CDD34-3E8E-4552-82E3-540F437BEC23}" type="pres">
      <dgm:prSet presAssocID="{18DEF994-85D5-45C5-821A-F2EE847B25E6}" presName="compNode" presStyleCnt="0"/>
      <dgm:spPr/>
    </dgm:pt>
    <dgm:pt modelId="{7D736596-764D-48BB-A4A8-D0C44BEF55C0}" type="pres">
      <dgm:prSet presAssocID="{18DEF994-85D5-45C5-821A-F2EE847B25E6}" presName="bgRect" presStyleLbl="bgShp" presStyleIdx="2" presStyleCnt="4"/>
      <dgm:spPr/>
    </dgm:pt>
    <dgm:pt modelId="{876D61F3-0B5A-4B0D-995F-9F761922B8C0}" type="pres">
      <dgm:prSet presAssocID="{18DEF994-85D5-45C5-821A-F2EE847B25E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redder"/>
        </a:ext>
      </dgm:extLst>
    </dgm:pt>
    <dgm:pt modelId="{5DB65A63-08DF-466A-A9DB-B920088EB296}" type="pres">
      <dgm:prSet presAssocID="{18DEF994-85D5-45C5-821A-F2EE847B25E6}" presName="spaceRect" presStyleCnt="0"/>
      <dgm:spPr/>
    </dgm:pt>
    <dgm:pt modelId="{F20CCD2E-04F4-41D2-B5B4-FD6042E5AA7A}" type="pres">
      <dgm:prSet presAssocID="{18DEF994-85D5-45C5-821A-F2EE847B25E6}" presName="parTx" presStyleLbl="revTx" presStyleIdx="2" presStyleCnt="4">
        <dgm:presLayoutVars>
          <dgm:chMax val="0"/>
          <dgm:chPref val="0"/>
        </dgm:presLayoutVars>
      </dgm:prSet>
      <dgm:spPr/>
    </dgm:pt>
    <dgm:pt modelId="{1215E77B-BDA8-4F2A-BB33-3EE096AA2D49}" type="pres">
      <dgm:prSet presAssocID="{E6B126C0-3B50-4E5C-AA18-F1BE02AF8522}" presName="sibTrans" presStyleCnt="0"/>
      <dgm:spPr/>
    </dgm:pt>
    <dgm:pt modelId="{D46FBA68-9618-49FD-97F9-49282618AE5F}" type="pres">
      <dgm:prSet presAssocID="{3DF5F0B8-CBEE-4BE3-BBDE-97A4EA6A129D}" presName="compNode" presStyleCnt="0"/>
      <dgm:spPr/>
    </dgm:pt>
    <dgm:pt modelId="{2C255AD9-D06C-429C-89BC-3F775AF6B789}" type="pres">
      <dgm:prSet presAssocID="{3DF5F0B8-CBEE-4BE3-BBDE-97A4EA6A129D}" presName="bgRect" presStyleLbl="bgShp" presStyleIdx="3" presStyleCnt="4"/>
      <dgm:spPr/>
    </dgm:pt>
    <dgm:pt modelId="{50B940F1-43A1-4D70-8E6E-6B3F3513658F}" type="pres">
      <dgm:prSet presAssocID="{3DF5F0B8-CBEE-4BE3-BBDE-97A4EA6A129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rn"/>
        </a:ext>
      </dgm:extLst>
    </dgm:pt>
    <dgm:pt modelId="{47E0B074-2E61-4171-AEDA-F75DC0E1DD34}" type="pres">
      <dgm:prSet presAssocID="{3DF5F0B8-CBEE-4BE3-BBDE-97A4EA6A129D}" presName="spaceRect" presStyleCnt="0"/>
      <dgm:spPr/>
    </dgm:pt>
    <dgm:pt modelId="{03F20CE5-F2E6-4544-822C-66DB10A51EBF}" type="pres">
      <dgm:prSet presAssocID="{3DF5F0B8-CBEE-4BE3-BBDE-97A4EA6A129D}" presName="parTx" presStyleLbl="revTx" presStyleIdx="3" presStyleCnt="4">
        <dgm:presLayoutVars>
          <dgm:chMax val="0"/>
          <dgm:chPref val="0"/>
        </dgm:presLayoutVars>
      </dgm:prSet>
      <dgm:spPr/>
    </dgm:pt>
  </dgm:ptLst>
  <dgm:cxnLst>
    <dgm:cxn modelId="{807DDE05-A981-4E02-985F-C0FC3BD5303C}" type="presOf" srcId="{18DEF994-85D5-45C5-821A-F2EE847B25E6}" destId="{F20CCD2E-04F4-41D2-B5B4-FD6042E5AA7A}" srcOrd="0" destOrd="0" presId="urn:microsoft.com/office/officeart/2018/2/layout/IconVerticalSolidList"/>
    <dgm:cxn modelId="{30755720-6B33-4120-9E72-49223265BDAF}" type="presOf" srcId="{E96732E6-9B64-4312-96A0-2E11473FC2E4}" destId="{FEC77D90-F429-4EC6-82AB-A82E21908998}" srcOrd="0" destOrd="0" presId="urn:microsoft.com/office/officeart/2018/2/layout/IconVerticalSolidList"/>
    <dgm:cxn modelId="{09FDC03E-7358-4C64-BA65-8B6CB9E170B6}" type="presOf" srcId="{3F9A4415-F884-4746-BE31-AD19686DB2B2}" destId="{3F9AD340-F9E7-46A6-B817-3A141546F2D3}" srcOrd="0" destOrd="0" presId="urn:microsoft.com/office/officeart/2018/2/layout/IconVerticalSolidList"/>
    <dgm:cxn modelId="{FBEE9D43-E1E3-439D-92DD-463CD246449A}" srcId="{3F9A4415-F884-4746-BE31-AD19686DB2B2}" destId="{BA07AEFD-9AA7-465C-AEED-FC30D268BDCD}" srcOrd="1" destOrd="0" parTransId="{715EEF50-9116-42CF-846B-FB53D893B617}" sibTransId="{BB0FE472-22D0-4417-BAA3-A248AD9CC4D4}"/>
    <dgm:cxn modelId="{6D4E3F44-76A2-436F-BC33-F0C247A844CE}" srcId="{3F9A4415-F884-4746-BE31-AD19686DB2B2}" destId="{E96732E6-9B64-4312-96A0-2E11473FC2E4}" srcOrd="0" destOrd="0" parTransId="{994AABEC-0F21-4674-9FD3-8575C3D1135E}" sibTransId="{B35E9666-DD79-4070-9BE5-B5A6E10CC3E2}"/>
    <dgm:cxn modelId="{D7B01645-9DB6-4A47-B547-E769AACFCA83}" srcId="{3F9A4415-F884-4746-BE31-AD19686DB2B2}" destId="{3DF5F0B8-CBEE-4BE3-BBDE-97A4EA6A129D}" srcOrd="3" destOrd="0" parTransId="{C3CB839D-4EE3-4777-BDF9-D121DFD1E16D}" sibTransId="{D586E29F-D3FA-4078-A8B7-81972DBE57B4}"/>
    <dgm:cxn modelId="{376AF7A0-86CF-4EB9-A823-A61483244935}" type="presOf" srcId="{3DF5F0B8-CBEE-4BE3-BBDE-97A4EA6A129D}" destId="{03F20CE5-F2E6-4544-822C-66DB10A51EBF}" srcOrd="0" destOrd="0" presId="urn:microsoft.com/office/officeart/2018/2/layout/IconVerticalSolidList"/>
    <dgm:cxn modelId="{9C30B3AC-66F2-47CB-93EC-5E8DDB7B11BC}" srcId="{3F9A4415-F884-4746-BE31-AD19686DB2B2}" destId="{18DEF994-85D5-45C5-821A-F2EE847B25E6}" srcOrd="2" destOrd="0" parTransId="{A3220240-779D-4035-B123-CA3405CD7954}" sibTransId="{E6B126C0-3B50-4E5C-AA18-F1BE02AF8522}"/>
    <dgm:cxn modelId="{6F7EABFC-891E-489C-9EBC-DE39B7E69A4F}" type="presOf" srcId="{BA07AEFD-9AA7-465C-AEED-FC30D268BDCD}" destId="{9E98DDF2-946F-41F3-BF8A-5E1BF6B0D747}" srcOrd="0" destOrd="0" presId="urn:microsoft.com/office/officeart/2018/2/layout/IconVerticalSolidList"/>
    <dgm:cxn modelId="{BA705E7B-77C3-4901-835B-D9C3BA459055}" type="presParOf" srcId="{3F9AD340-F9E7-46A6-B817-3A141546F2D3}" destId="{3C05F57D-5E1F-47E8-863C-D9CCC0E40277}" srcOrd="0" destOrd="0" presId="urn:microsoft.com/office/officeart/2018/2/layout/IconVerticalSolidList"/>
    <dgm:cxn modelId="{24395067-D40D-4A44-A1F2-0180C2B652D3}" type="presParOf" srcId="{3C05F57D-5E1F-47E8-863C-D9CCC0E40277}" destId="{F44331DD-651C-4EF6-BB1F-E7469E98346D}" srcOrd="0" destOrd="0" presId="urn:microsoft.com/office/officeart/2018/2/layout/IconVerticalSolidList"/>
    <dgm:cxn modelId="{64271B9D-E6E4-467F-AC1D-14142516140B}" type="presParOf" srcId="{3C05F57D-5E1F-47E8-863C-D9CCC0E40277}" destId="{B16CE294-FBD7-4CC7-9533-54BF0758D357}" srcOrd="1" destOrd="0" presId="urn:microsoft.com/office/officeart/2018/2/layout/IconVerticalSolidList"/>
    <dgm:cxn modelId="{3A60943A-9C27-4616-9606-D6A8B69DC1A6}" type="presParOf" srcId="{3C05F57D-5E1F-47E8-863C-D9CCC0E40277}" destId="{BCFD392D-A53D-4FBC-9F30-2FE1660C875E}" srcOrd="2" destOrd="0" presId="urn:microsoft.com/office/officeart/2018/2/layout/IconVerticalSolidList"/>
    <dgm:cxn modelId="{0FF46D09-3F4C-4828-BF85-C1B51FFBD41D}" type="presParOf" srcId="{3C05F57D-5E1F-47E8-863C-D9CCC0E40277}" destId="{FEC77D90-F429-4EC6-82AB-A82E21908998}" srcOrd="3" destOrd="0" presId="urn:microsoft.com/office/officeart/2018/2/layout/IconVerticalSolidList"/>
    <dgm:cxn modelId="{3D6CE6EB-7BE7-437A-9C8A-431E1972AF2A}" type="presParOf" srcId="{3F9AD340-F9E7-46A6-B817-3A141546F2D3}" destId="{958248D7-1C7A-471E-BD9B-B80AC443F799}" srcOrd="1" destOrd="0" presId="urn:microsoft.com/office/officeart/2018/2/layout/IconVerticalSolidList"/>
    <dgm:cxn modelId="{53466EA6-E173-4EAB-8060-183A238459A7}" type="presParOf" srcId="{3F9AD340-F9E7-46A6-B817-3A141546F2D3}" destId="{60977F6C-EC45-450A-99DD-5798E8C1CCE6}" srcOrd="2" destOrd="0" presId="urn:microsoft.com/office/officeart/2018/2/layout/IconVerticalSolidList"/>
    <dgm:cxn modelId="{44C43096-FFE4-458D-9722-5AAA5E2EF126}" type="presParOf" srcId="{60977F6C-EC45-450A-99DD-5798E8C1CCE6}" destId="{E508CB80-C6F4-450F-8E89-1FF326775DD5}" srcOrd="0" destOrd="0" presId="urn:microsoft.com/office/officeart/2018/2/layout/IconVerticalSolidList"/>
    <dgm:cxn modelId="{3EA59494-9A92-4776-8D4C-2ABAE47C3F41}" type="presParOf" srcId="{60977F6C-EC45-450A-99DD-5798E8C1CCE6}" destId="{9D5C2F94-7EFB-41BA-987C-0652416478F7}" srcOrd="1" destOrd="0" presId="urn:microsoft.com/office/officeart/2018/2/layout/IconVerticalSolidList"/>
    <dgm:cxn modelId="{5FB89E4C-74F0-4ED1-A862-BA9122F59DB3}" type="presParOf" srcId="{60977F6C-EC45-450A-99DD-5798E8C1CCE6}" destId="{7DA9724C-C6BA-4749-BE74-A807E6570B84}" srcOrd="2" destOrd="0" presId="urn:microsoft.com/office/officeart/2018/2/layout/IconVerticalSolidList"/>
    <dgm:cxn modelId="{CDADF56F-0E29-4EF1-8E26-9DB6F4A2488E}" type="presParOf" srcId="{60977F6C-EC45-450A-99DD-5798E8C1CCE6}" destId="{9E98DDF2-946F-41F3-BF8A-5E1BF6B0D747}" srcOrd="3" destOrd="0" presId="urn:microsoft.com/office/officeart/2018/2/layout/IconVerticalSolidList"/>
    <dgm:cxn modelId="{FCCCFA53-25FB-4F72-89DD-98CE1CA421EB}" type="presParOf" srcId="{3F9AD340-F9E7-46A6-B817-3A141546F2D3}" destId="{705FF98C-C740-4681-A838-484F790EF420}" srcOrd="3" destOrd="0" presId="urn:microsoft.com/office/officeart/2018/2/layout/IconVerticalSolidList"/>
    <dgm:cxn modelId="{9AFBF2AF-6801-4F45-842D-65C84C96F4EC}" type="presParOf" srcId="{3F9AD340-F9E7-46A6-B817-3A141546F2D3}" destId="{E02CDD34-3E8E-4552-82E3-540F437BEC23}" srcOrd="4" destOrd="0" presId="urn:microsoft.com/office/officeart/2018/2/layout/IconVerticalSolidList"/>
    <dgm:cxn modelId="{AB41FC69-607C-4406-858E-49A9D9681A8B}" type="presParOf" srcId="{E02CDD34-3E8E-4552-82E3-540F437BEC23}" destId="{7D736596-764D-48BB-A4A8-D0C44BEF55C0}" srcOrd="0" destOrd="0" presId="urn:microsoft.com/office/officeart/2018/2/layout/IconVerticalSolidList"/>
    <dgm:cxn modelId="{CDCA10D2-A7B6-4C81-B499-B70A369715BD}" type="presParOf" srcId="{E02CDD34-3E8E-4552-82E3-540F437BEC23}" destId="{876D61F3-0B5A-4B0D-995F-9F761922B8C0}" srcOrd="1" destOrd="0" presId="urn:microsoft.com/office/officeart/2018/2/layout/IconVerticalSolidList"/>
    <dgm:cxn modelId="{6146E91B-A7A7-4D2E-9F31-AC36E0A6EC85}" type="presParOf" srcId="{E02CDD34-3E8E-4552-82E3-540F437BEC23}" destId="{5DB65A63-08DF-466A-A9DB-B920088EB296}" srcOrd="2" destOrd="0" presId="urn:microsoft.com/office/officeart/2018/2/layout/IconVerticalSolidList"/>
    <dgm:cxn modelId="{2925728A-247D-45E8-A4F7-57026EC23737}" type="presParOf" srcId="{E02CDD34-3E8E-4552-82E3-540F437BEC23}" destId="{F20CCD2E-04F4-41D2-B5B4-FD6042E5AA7A}" srcOrd="3" destOrd="0" presId="urn:microsoft.com/office/officeart/2018/2/layout/IconVerticalSolidList"/>
    <dgm:cxn modelId="{0B348D18-91CD-4F3C-A3FC-5E116C587090}" type="presParOf" srcId="{3F9AD340-F9E7-46A6-B817-3A141546F2D3}" destId="{1215E77B-BDA8-4F2A-BB33-3EE096AA2D49}" srcOrd="5" destOrd="0" presId="urn:microsoft.com/office/officeart/2018/2/layout/IconVerticalSolidList"/>
    <dgm:cxn modelId="{3B305E58-F83A-4D59-B2F3-2EE5A9A996D5}" type="presParOf" srcId="{3F9AD340-F9E7-46A6-B817-3A141546F2D3}" destId="{D46FBA68-9618-49FD-97F9-49282618AE5F}" srcOrd="6" destOrd="0" presId="urn:microsoft.com/office/officeart/2018/2/layout/IconVerticalSolidList"/>
    <dgm:cxn modelId="{49AF8AD9-1887-4F08-986A-B58EB9D090E7}" type="presParOf" srcId="{D46FBA68-9618-49FD-97F9-49282618AE5F}" destId="{2C255AD9-D06C-429C-89BC-3F775AF6B789}" srcOrd="0" destOrd="0" presId="urn:microsoft.com/office/officeart/2018/2/layout/IconVerticalSolidList"/>
    <dgm:cxn modelId="{8D21C51C-3951-4904-8F6A-74C75180BAB8}" type="presParOf" srcId="{D46FBA68-9618-49FD-97F9-49282618AE5F}" destId="{50B940F1-43A1-4D70-8E6E-6B3F3513658F}" srcOrd="1" destOrd="0" presId="urn:microsoft.com/office/officeart/2018/2/layout/IconVerticalSolidList"/>
    <dgm:cxn modelId="{776BF2C8-9BD7-448F-934C-F9F281831DF3}" type="presParOf" srcId="{D46FBA68-9618-49FD-97F9-49282618AE5F}" destId="{47E0B074-2E61-4171-AEDA-F75DC0E1DD34}" srcOrd="2" destOrd="0" presId="urn:microsoft.com/office/officeart/2018/2/layout/IconVerticalSolidList"/>
    <dgm:cxn modelId="{1EB3F7F3-4E4C-40F5-9F83-FBC8B5491775}" type="presParOf" srcId="{D46FBA68-9618-49FD-97F9-49282618AE5F}" destId="{03F20CE5-F2E6-4544-822C-66DB10A51E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728102"/>
          <a:ext cx="1043437" cy="10434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Take a look at the author posters on the booked in Teams page</a:t>
          </a:r>
        </a:p>
      </dsp:txBody>
      <dsp:txXfrm>
        <a:off x="35606" y="2725540"/>
        <a:ext cx="2981250" cy="720000"/>
      </dsp:txXfrm>
    </dsp:sp>
    <dsp:sp modelId="{543C18BC-1989-44B2-9862-C670C61D3452}">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Go to postermywall.com and create your own poster promoting the booked in scheme</a:t>
          </a:r>
        </a:p>
      </dsp:txBody>
      <dsp:txXfrm>
        <a:off x="3538574" y="2725540"/>
        <a:ext cx="2981250" cy="720000"/>
      </dsp:txXfrm>
    </dsp:sp>
    <dsp:sp modelId="{5BDDFF18-9AEC-4E5E-B9AA-33D86F01A63E}">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This should take you no more than 30 mins</a:t>
          </a:r>
        </a:p>
      </dsp:txBody>
      <dsp:txXfrm>
        <a:off x="7041543" y="2725540"/>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331DD-651C-4EF6-BB1F-E7469E98346D}">
      <dsp:nvSpPr>
        <dsp:cNvPr id="0" name=""/>
        <dsp:cNvSpPr/>
      </dsp:nvSpPr>
      <dsp:spPr>
        <a:xfrm>
          <a:off x="0" y="2344"/>
          <a:ext cx="6797675" cy="118846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6CE294-FBD7-4CC7-9533-54BF0758D357}">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C77D90-F429-4EC6-82AB-A82E21908998}">
      <dsp:nvSpPr>
        <dsp:cNvPr id="0" name=""/>
        <dsp:cNvSpPr/>
      </dsp:nvSpPr>
      <dsp:spPr>
        <a:xfrm>
          <a:off x="1372680" y="234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GB" sz="2200" kern="1200" dirty="0"/>
            <a:t>Happy with your final product?</a:t>
          </a:r>
          <a:endParaRPr lang="en-US" sz="2200" kern="1200" dirty="0"/>
        </a:p>
      </dsp:txBody>
      <dsp:txXfrm>
        <a:off x="1372680" y="2344"/>
        <a:ext cx="5424994" cy="1188467"/>
      </dsp:txXfrm>
    </dsp:sp>
    <dsp:sp modelId="{E508CB80-C6F4-450F-8E89-1FF326775DD5}">
      <dsp:nvSpPr>
        <dsp:cNvPr id="0" name=""/>
        <dsp:cNvSpPr/>
      </dsp:nvSpPr>
      <dsp:spPr>
        <a:xfrm>
          <a:off x="0" y="1487929"/>
          <a:ext cx="6797675" cy="11884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5C2F94-7EFB-41BA-987C-0652416478F7}">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98DDF2-946F-41F3-BF8A-5E1BF6B0D747}">
      <dsp:nvSpPr>
        <dsp:cNvPr id="0" name=""/>
        <dsp:cNvSpPr/>
      </dsp:nvSpPr>
      <dsp:spPr>
        <a:xfrm>
          <a:off x="1372680" y="148792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GB" sz="2200" kern="1200" dirty="0"/>
            <a:t>Click on print screen on your own keyboard – usually at the right-hand side and abbreviated.</a:t>
          </a:r>
          <a:endParaRPr lang="en-US" sz="2200" kern="1200" dirty="0"/>
        </a:p>
      </dsp:txBody>
      <dsp:txXfrm>
        <a:off x="1372680" y="1487929"/>
        <a:ext cx="5424994" cy="1188467"/>
      </dsp:txXfrm>
    </dsp:sp>
    <dsp:sp modelId="{7D736596-764D-48BB-A4A8-D0C44BEF55C0}">
      <dsp:nvSpPr>
        <dsp:cNvPr id="0" name=""/>
        <dsp:cNvSpPr/>
      </dsp:nvSpPr>
      <dsp:spPr>
        <a:xfrm>
          <a:off x="0" y="2973514"/>
          <a:ext cx="6797675" cy="118846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6D61F3-0B5A-4B0D-995F-9F761922B8C0}">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0CCD2E-04F4-41D2-B5B4-FD6042E5AA7A}">
      <dsp:nvSpPr>
        <dsp:cNvPr id="0" name=""/>
        <dsp:cNvSpPr/>
      </dsp:nvSpPr>
      <dsp:spPr>
        <a:xfrm>
          <a:off x="1372680" y="297351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GB" sz="2200" kern="1200" dirty="0"/>
            <a:t>Open up a publisher document and paste the image – </a:t>
          </a:r>
          <a:r>
            <a:rPr lang="en-GB" sz="2200" kern="1200" dirty="0" err="1"/>
            <a:t>ctr</a:t>
          </a:r>
          <a:r>
            <a:rPr lang="en-GB" sz="2200" kern="1200" dirty="0"/>
            <a:t> V, or right click paste using your mouse.</a:t>
          </a:r>
          <a:endParaRPr lang="en-US" sz="2200" kern="1200" dirty="0"/>
        </a:p>
      </dsp:txBody>
      <dsp:txXfrm>
        <a:off x="1372680" y="2973514"/>
        <a:ext cx="5424994" cy="1188467"/>
      </dsp:txXfrm>
    </dsp:sp>
    <dsp:sp modelId="{2C255AD9-D06C-429C-89BC-3F775AF6B789}">
      <dsp:nvSpPr>
        <dsp:cNvPr id="0" name=""/>
        <dsp:cNvSpPr/>
      </dsp:nvSpPr>
      <dsp:spPr>
        <a:xfrm>
          <a:off x="0" y="4459099"/>
          <a:ext cx="6797675" cy="118846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B940F1-43A1-4D70-8E6E-6B3F3513658F}">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F20CE5-F2E6-4544-822C-66DB10A51EBF}">
      <dsp:nvSpPr>
        <dsp:cNvPr id="0" name=""/>
        <dsp:cNvSpPr/>
      </dsp:nvSpPr>
      <dsp:spPr>
        <a:xfrm>
          <a:off x="1372680" y="445909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GB" sz="2200" kern="1200" dirty="0"/>
            <a:t>Using the crop tool (double click on your image) and edit your poster to fit your page.</a:t>
          </a:r>
        </a:p>
      </dsp:txBody>
      <dsp:txXfrm>
        <a:off x="1372680" y="4459099"/>
        <a:ext cx="5424994" cy="1188467"/>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1/11/2021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1/11/2021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1/11/2021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1/11/2021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1/11/2021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1/11/2021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1/11/2021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1/11/2021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1/11/2021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0">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20878" r="-1" b="29046"/>
          <a:stretch/>
        </p:blipFill>
        <p:spPr>
          <a:xfrm>
            <a:off x="-1" y="10"/>
            <a:ext cx="12188826" cy="6857990"/>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5454202" y="758952"/>
            <a:ext cx="5701477" cy="3566160"/>
          </a:xfrm>
        </p:spPr>
        <p:txBody>
          <a:bodyPr>
            <a:normAutofit/>
          </a:bodyPr>
          <a:lstStyle/>
          <a:p>
            <a:r>
              <a:rPr lang="en-US">
                <a:solidFill>
                  <a:schemeClr val="tx1"/>
                </a:solidFill>
              </a:rPr>
              <a:t>Booked</a:t>
            </a:r>
            <a:br>
              <a:rPr lang="en-US">
                <a:solidFill>
                  <a:schemeClr val="tx1"/>
                </a:solidFill>
              </a:rPr>
            </a:br>
            <a:r>
              <a:rPr lang="en-US">
                <a:solidFill>
                  <a:schemeClr val="tx1"/>
                </a:solidFill>
              </a:rPr>
              <a:t>In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5454201" y="4645152"/>
            <a:ext cx="5704249" cy="1143000"/>
          </a:xfrm>
        </p:spPr>
        <p:txBody>
          <a:bodyPr>
            <a:normAutofit/>
          </a:bodyPr>
          <a:lstStyle/>
          <a:p>
            <a:r>
              <a:rPr lang="en-US" dirty="0"/>
              <a:t>Get creative</a:t>
            </a:r>
          </a:p>
        </p:txBody>
      </p:sp>
      <p:sp>
        <p:nvSpPr>
          <p:cNvPr id="40" name="Rectangle 32">
            <a:extLst>
              <a:ext uri="{FF2B5EF4-FFF2-40B4-BE49-F238E27FC236}">
                <a16:creationId xmlns:a16="http://schemas.microsoft.com/office/drawing/2014/main" id="{25FBD20C-DCED-4E97-9C65-AA32D674C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5536"/>
            <a:ext cx="4653435" cy="454692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ffice Chair Cat">
            <a:extLst>
              <a:ext uri="{FF2B5EF4-FFF2-40B4-BE49-F238E27FC236}">
                <a16:creationId xmlns:a16="http://schemas.microsoft.com/office/drawing/2014/main" id="{127C2273-5C7E-45D9-9EA1-69EE02241DF3}"/>
              </a:ext>
            </a:extLst>
          </p:cNvPr>
          <p:cNvPicPr>
            <a:picLocks noChangeAspect="1"/>
          </p:cNvPicPr>
          <p:nvPr/>
        </p:nvPicPr>
        <p:blipFill rotWithShape="1">
          <a:blip r:embed="rId4"/>
          <a:srcRect t="2112" r="-1" b="3997"/>
          <a:stretch/>
        </p:blipFill>
        <p:spPr>
          <a:xfrm>
            <a:off x="20" y="1321308"/>
            <a:ext cx="4489684" cy="4215384"/>
          </a:xfrm>
          <a:prstGeom prst="rect">
            <a:avLst/>
          </a:prstGeom>
        </p:spPr>
      </p:pic>
      <p:cxnSp>
        <p:nvCxnSpPr>
          <p:cNvPr id="41" name="Straight Connector 34">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25037" y="4474741"/>
            <a:ext cx="5558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36">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59158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211A40-56AA-4336-91D1-786944781020}"/>
              </a:ext>
            </a:extLst>
          </p:cNvPr>
          <p:cNvSpPr>
            <a:spLocks noGrp="1"/>
          </p:cNvSpPr>
          <p:nvPr>
            <p:ph type="title"/>
          </p:nvPr>
        </p:nvSpPr>
        <p:spPr>
          <a:xfrm>
            <a:off x="492370" y="516835"/>
            <a:ext cx="3084844" cy="5772840"/>
          </a:xfrm>
        </p:spPr>
        <p:txBody>
          <a:bodyPr anchor="ctr">
            <a:normAutofit/>
          </a:bodyPr>
          <a:lstStyle/>
          <a:p>
            <a:r>
              <a:rPr lang="en-GB" sz="3600" dirty="0">
                <a:solidFill>
                  <a:schemeClr val="bg1"/>
                </a:solidFill>
              </a:rPr>
              <a:t>Nearly Done</a:t>
            </a:r>
          </a:p>
        </p:txBody>
      </p:sp>
      <p:graphicFrame>
        <p:nvGraphicFramePr>
          <p:cNvPr id="17" name="Content Placeholder 2">
            <a:extLst>
              <a:ext uri="{FF2B5EF4-FFF2-40B4-BE49-F238E27FC236}">
                <a16:creationId xmlns:a16="http://schemas.microsoft.com/office/drawing/2014/main" id="{38B9E00F-EF41-4BDF-9BB1-A984BDFABE12}"/>
              </a:ext>
            </a:extLst>
          </p:cNvPr>
          <p:cNvGraphicFramePr>
            <a:graphicFrameLocks noGrp="1"/>
          </p:cNvGraphicFramePr>
          <p:nvPr>
            <p:ph idx="1"/>
            <p:extLst>
              <p:ext uri="{D42A27DB-BD31-4B8C-83A1-F6EECF244321}">
                <p14:modId xmlns:p14="http://schemas.microsoft.com/office/powerpoint/2010/main" val="219455623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Careful Cat">
            <a:extLst>
              <a:ext uri="{FF2B5EF4-FFF2-40B4-BE49-F238E27FC236}">
                <a16:creationId xmlns:a16="http://schemas.microsoft.com/office/drawing/2014/main" id="{4ECCE050-704E-4D98-BC81-5B287BF77451}"/>
              </a:ext>
            </a:extLst>
          </p:cNvPr>
          <p:cNvPicPr>
            <a:picLocks noChangeAspect="1"/>
          </p:cNvPicPr>
          <p:nvPr/>
        </p:nvPicPr>
        <p:blipFill>
          <a:blip r:embed="rId7"/>
          <a:stretch>
            <a:fillRect/>
          </a:stretch>
        </p:blipFill>
        <p:spPr>
          <a:xfrm>
            <a:off x="-25617" y="4238625"/>
            <a:ext cx="2619375" cy="2619375"/>
          </a:xfrm>
          <a:prstGeom prst="rect">
            <a:avLst/>
          </a:prstGeom>
        </p:spPr>
      </p:pic>
    </p:spTree>
    <p:extLst>
      <p:ext uri="{BB962C8B-B14F-4D97-AF65-F5344CB8AC3E}">
        <p14:creationId xmlns:p14="http://schemas.microsoft.com/office/powerpoint/2010/main" val="298435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984239A-91CE-4A1D-9B59-494A16B05869}"/>
              </a:ext>
            </a:extLst>
          </p:cNvPr>
          <p:cNvSpPr>
            <a:spLocks noGrp="1"/>
          </p:cNvSpPr>
          <p:nvPr>
            <p:ph type="title"/>
          </p:nvPr>
        </p:nvSpPr>
        <p:spPr>
          <a:xfrm>
            <a:off x="5116783" y="516835"/>
            <a:ext cx="5977937" cy="1666501"/>
          </a:xfrm>
        </p:spPr>
        <p:txBody>
          <a:bodyPr>
            <a:normAutofit/>
          </a:bodyPr>
          <a:lstStyle/>
          <a:p>
            <a:r>
              <a:rPr lang="en-GB" sz="4000">
                <a:solidFill>
                  <a:srgbClr val="FFFFFF"/>
                </a:solidFill>
              </a:rPr>
              <a:t>Last hurdle</a:t>
            </a:r>
          </a:p>
        </p:txBody>
      </p:sp>
      <p:pic>
        <p:nvPicPr>
          <p:cNvPr id="5" name="Picture 4" descr="Love Cat">
            <a:extLst>
              <a:ext uri="{FF2B5EF4-FFF2-40B4-BE49-F238E27FC236}">
                <a16:creationId xmlns:a16="http://schemas.microsoft.com/office/drawing/2014/main" id="{F9CC4567-FE72-4CA3-ADF1-26FA7B9A6879}"/>
              </a:ext>
            </a:extLst>
          </p:cNvPr>
          <p:cNvPicPr>
            <a:picLocks noChangeAspect="1"/>
          </p:cNvPicPr>
          <p:nvPr/>
        </p:nvPicPr>
        <p:blipFill rotWithShape="1">
          <a:blip r:embed="rId2"/>
          <a:srcRect l="15951" r="17264" b="-1"/>
          <a:stretch/>
        </p:blipFill>
        <p:spPr>
          <a:xfrm>
            <a:off x="20" y="10"/>
            <a:ext cx="4580077" cy="6857990"/>
          </a:xfrm>
          <a:prstGeom prst="rect">
            <a:avLst/>
          </a:prstGeom>
        </p:spPr>
      </p:pic>
      <p:cxnSp>
        <p:nvCxnSpPr>
          <p:cNvPr id="12" name="Straight Connector 11">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AE2B80-990E-4714-B3B3-18A1CF2E5684}"/>
              </a:ext>
            </a:extLst>
          </p:cNvPr>
          <p:cNvSpPr>
            <a:spLocks noGrp="1"/>
          </p:cNvSpPr>
          <p:nvPr>
            <p:ph idx="1"/>
          </p:nvPr>
        </p:nvSpPr>
        <p:spPr>
          <a:xfrm>
            <a:off x="5116784" y="2546224"/>
            <a:ext cx="5977938" cy="3342747"/>
          </a:xfrm>
        </p:spPr>
        <p:txBody>
          <a:bodyPr>
            <a:normAutofit/>
          </a:bodyPr>
          <a:lstStyle/>
          <a:p>
            <a:r>
              <a:rPr lang="en-GB" sz="1800" dirty="0">
                <a:solidFill>
                  <a:srgbClr val="FFFFFF"/>
                </a:solidFill>
              </a:rPr>
              <a:t>Save your publisher document – call it Booked In.</a:t>
            </a:r>
          </a:p>
          <a:p>
            <a:r>
              <a:rPr lang="en-GB" sz="1800" dirty="0">
                <a:solidFill>
                  <a:srgbClr val="FFFFFF"/>
                </a:solidFill>
              </a:rPr>
              <a:t>Upload your document to the Teams shared area.</a:t>
            </a:r>
          </a:p>
          <a:p>
            <a:r>
              <a:rPr lang="en-GB" sz="1800" dirty="0">
                <a:solidFill>
                  <a:srgbClr val="FFFFFF"/>
                </a:solidFill>
              </a:rPr>
              <a:t>The best ones might be used for the next group.</a:t>
            </a:r>
          </a:p>
          <a:p>
            <a:r>
              <a:rPr lang="en-GB" sz="1800" dirty="0">
                <a:solidFill>
                  <a:srgbClr val="FFFFFF"/>
                </a:solidFill>
              </a:rPr>
              <a:t>Feel proud of yourself and have a cup of tea and a biscuit.</a:t>
            </a:r>
          </a:p>
          <a:p>
            <a:r>
              <a:rPr lang="en-GB" sz="1800" dirty="0">
                <a:solidFill>
                  <a:srgbClr val="FFFFFF"/>
                </a:solidFill>
              </a:rPr>
              <a:t>And yes, in case you were wondering, Mrs Baird did find the stickers option on PowerPoint and put in far too many irrelevant cats. Next time it may be chickens|!</a:t>
            </a:r>
          </a:p>
        </p:txBody>
      </p:sp>
      <p:pic>
        <p:nvPicPr>
          <p:cNvPr id="7" name="Picture 6" descr="Thumbs Up Chicken">
            <a:extLst>
              <a:ext uri="{FF2B5EF4-FFF2-40B4-BE49-F238E27FC236}">
                <a16:creationId xmlns:a16="http://schemas.microsoft.com/office/drawing/2014/main" id="{862E8897-ABCB-4795-8BAB-981002AD0D24}"/>
              </a:ext>
            </a:extLst>
          </p:cNvPr>
          <p:cNvPicPr>
            <a:picLocks noChangeAspect="1"/>
          </p:cNvPicPr>
          <p:nvPr/>
        </p:nvPicPr>
        <p:blipFill>
          <a:blip r:embed="rId3"/>
          <a:stretch>
            <a:fillRect/>
          </a:stretch>
        </p:blipFill>
        <p:spPr>
          <a:xfrm>
            <a:off x="11630859" y="6172200"/>
            <a:ext cx="759127" cy="759127"/>
          </a:xfrm>
          <a:prstGeom prst="rect">
            <a:avLst/>
          </a:prstGeom>
        </p:spPr>
      </p:pic>
    </p:spTree>
    <p:extLst>
      <p:ext uri="{BB962C8B-B14F-4D97-AF65-F5344CB8AC3E}">
        <p14:creationId xmlns:p14="http://schemas.microsoft.com/office/powerpoint/2010/main" val="42419921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dirty="0"/>
              <a:t>Postermywall.com</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36570266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2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B47F-C73C-4D35-91D0-6419E702D1BB}"/>
              </a:ext>
            </a:extLst>
          </p:cNvPr>
          <p:cNvSpPr>
            <a:spLocks noGrp="1"/>
          </p:cNvSpPr>
          <p:nvPr>
            <p:ph type="title"/>
          </p:nvPr>
        </p:nvSpPr>
        <p:spPr/>
        <p:txBody>
          <a:bodyPr/>
          <a:lstStyle/>
          <a:p>
            <a:r>
              <a:rPr lang="en-GB" dirty="0"/>
              <a:t>How to… </a:t>
            </a:r>
            <a:r>
              <a:rPr lang="en-GB" dirty="0" err="1"/>
              <a:t>PosterMyWall</a:t>
            </a:r>
            <a:endParaRPr lang="en-GB" dirty="0"/>
          </a:p>
        </p:txBody>
      </p:sp>
      <p:sp>
        <p:nvSpPr>
          <p:cNvPr id="3" name="Content Placeholder 2">
            <a:extLst>
              <a:ext uri="{FF2B5EF4-FFF2-40B4-BE49-F238E27FC236}">
                <a16:creationId xmlns:a16="http://schemas.microsoft.com/office/drawing/2014/main" id="{0773F7F4-FF0B-4A14-8FCF-87DCA9801542}"/>
              </a:ext>
            </a:extLst>
          </p:cNvPr>
          <p:cNvSpPr>
            <a:spLocks noGrp="1"/>
          </p:cNvSpPr>
          <p:nvPr>
            <p:ph idx="1"/>
          </p:nvPr>
        </p:nvSpPr>
        <p:spPr>
          <a:xfrm>
            <a:off x="268605" y="2296160"/>
            <a:ext cx="11799570" cy="3760891"/>
          </a:xfrm>
        </p:spPr>
        <p:txBody>
          <a:bodyPr>
            <a:normAutofit lnSpcReduction="10000"/>
          </a:bodyPr>
          <a:lstStyle/>
          <a:p>
            <a:r>
              <a:rPr lang="en-GB" dirty="0"/>
              <a:t>Firstly – don’t log in to postermywall.com</a:t>
            </a:r>
          </a:p>
          <a:p>
            <a:r>
              <a:rPr lang="en-GB" dirty="0"/>
              <a:t>Always ask yourself when looking at a new site.</a:t>
            </a:r>
          </a:p>
          <a:p>
            <a:r>
              <a:rPr lang="en-GB" dirty="0"/>
              <a:t>Do they really need my information?</a:t>
            </a:r>
          </a:p>
          <a:p>
            <a:r>
              <a:rPr lang="en-GB" dirty="0"/>
              <a:t>In this case – nope they don’t.</a:t>
            </a:r>
          </a:p>
          <a:p>
            <a:endParaRPr lang="en-GB" dirty="0"/>
          </a:p>
          <a:p>
            <a:r>
              <a:rPr lang="en-GB" dirty="0"/>
              <a:t>Use the search option at the top of the page if you know what style or genre (tell me you didn’t hear that in my voice!) you want to use, or just take a wee wander through some of the options to see what is available – there’s lots. </a:t>
            </a:r>
            <a:r>
              <a:rPr lang="en-GB" sz="2800" b="1" dirty="0"/>
              <a:t>One warning, don’t use an animated option!</a:t>
            </a:r>
          </a:p>
          <a:p>
            <a:endParaRPr lang="en-GB" dirty="0"/>
          </a:p>
        </p:txBody>
      </p:sp>
      <p:pic>
        <p:nvPicPr>
          <p:cNvPr id="5" name="Picture 4">
            <a:extLst>
              <a:ext uri="{FF2B5EF4-FFF2-40B4-BE49-F238E27FC236}">
                <a16:creationId xmlns:a16="http://schemas.microsoft.com/office/drawing/2014/main" id="{49F84CE7-8C8C-4683-A87C-EFE07C72D559}"/>
              </a:ext>
            </a:extLst>
          </p:cNvPr>
          <p:cNvPicPr>
            <a:picLocks noChangeAspect="1"/>
          </p:cNvPicPr>
          <p:nvPr/>
        </p:nvPicPr>
        <p:blipFill rotWithShape="1">
          <a:blip r:embed="rId2"/>
          <a:srcRect t="8851" r="-561" b="10800"/>
          <a:stretch/>
        </p:blipFill>
        <p:spPr>
          <a:xfrm>
            <a:off x="8317652" y="168487"/>
            <a:ext cx="3650828" cy="1640841"/>
          </a:xfrm>
          <a:prstGeom prst="rect">
            <a:avLst/>
          </a:prstGeom>
        </p:spPr>
      </p:pic>
      <p:cxnSp>
        <p:nvCxnSpPr>
          <p:cNvPr id="7" name="Straight Arrow Connector 6">
            <a:extLst>
              <a:ext uri="{FF2B5EF4-FFF2-40B4-BE49-F238E27FC236}">
                <a16:creationId xmlns:a16="http://schemas.microsoft.com/office/drawing/2014/main" id="{18E9A6CB-ADFA-4296-B35F-95BC2039F433}"/>
              </a:ext>
            </a:extLst>
          </p:cNvPr>
          <p:cNvCxnSpPr>
            <a:cxnSpLocks/>
          </p:cNvCxnSpPr>
          <p:nvPr/>
        </p:nvCxnSpPr>
        <p:spPr>
          <a:xfrm flipV="1">
            <a:off x="4972050" y="365760"/>
            <a:ext cx="5624830" cy="445389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37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0807045-7E26-4C4C-88B7-E38B2543004B}"/>
              </a:ext>
            </a:extLst>
          </p:cNvPr>
          <p:cNvSpPr>
            <a:spLocks noGrp="1"/>
          </p:cNvSpPr>
          <p:nvPr>
            <p:ph type="title"/>
          </p:nvPr>
        </p:nvSpPr>
        <p:spPr>
          <a:xfrm>
            <a:off x="228600" y="516835"/>
            <a:ext cx="8036369" cy="1666501"/>
          </a:xfrm>
        </p:spPr>
        <p:txBody>
          <a:bodyPr>
            <a:normAutofit/>
          </a:bodyPr>
          <a:lstStyle/>
          <a:p>
            <a:r>
              <a:rPr lang="en-GB" sz="4000" dirty="0">
                <a:solidFill>
                  <a:schemeClr val="tx1"/>
                </a:solidFill>
              </a:rPr>
              <a:t>Walk through or should I say mosey?</a:t>
            </a:r>
          </a:p>
        </p:txBody>
      </p:sp>
      <p:cxnSp>
        <p:nvCxnSpPr>
          <p:cNvPr id="14" name="Straight Connector 13">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0CA38E-0BD6-4F6C-A736-ECFE89759AD6}"/>
              </a:ext>
            </a:extLst>
          </p:cNvPr>
          <p:cNvSpPr>
            <a:spLocks noGrp="1"/>
          </p:cNvSpPr>
          <p:nvPr>
            <p:ph idx="1"/>
          </p:nvPr>
        </p:nvSpPr>
        <p:spPr>
          <a:xfrm>
            <a:off x="142875" y="2630099"/>
            <a:ext cx="6922817" cy="3342747"/>
          </a:xfrm>
        </p:spPr>
        <p:txBody>
          <a:bodyPr>
            <a:normAutofit/>
          </a:bodyPr>
          <a:lstStyle/>
          <a:p>
            <a:r>
              <a:rPr lang="en-GB" sz="1800" dirty="0">
                <a:solidFill>
                  <a:schemeClr val="tx1"/>
                </a:solidFill>
              </a:rPr>
              <a:t>My search term was </a:t>
            </a:r>
            <a:r>
              <a:rPr lang="en-GB" sz="1800" b="1" dirty="0">
                <a:solidFill>
                  <a:schemeClr val="tx1"/>
                </a:solidFill>
              </a:rPr>
              <a:t>WILD WEST</a:t>
            </a:r>
          </a:p>
          <a:p>
            <a:r>
              <a:rPr lang="en-GB" sz="1800" dirty="0">
                <a:solidFill>
                  <a:schemeClr val="tx1"/>
                </a:solidFill>
              </a:rPr>
              <a:t>And this was my results</a:t>
            </a:r>
          </a:p>
          <a:p>
            <a:r>
              <a:rPr lang="en-GB" sz="1800" dirty="0">
                <a:solidFill>
                  <a:schemeClr val="tx1"/>
                </a:solidFill>
              </a:rPr>
              <a:t>You can see options down the right hand side – pick </a:t>
            </a:r>
            <a:r>
              <a:rPr lang="en-GB" sz="1800" b="1" dirty="0">
                <a:solidFill>
                  <a:schemeClr val="tx1"/>
                </a:solidFill>
              </a:rPr>
              <a:t>posters</a:t>
            </a:r>
          </a:p>
          <a:p>
            <a:r>
              <a:rPr lang="en-GB" sz="1800" dirty="0">
                <a:solidFill>
                  <a:schemeClr val="tx1"/>
                </a:solidFill>
              </a:rPr>
              <a:t>This will reduce the options and give you </a:t>
            </a:r>
          </a:p>
          <a:p>
            <a:r>
              <a:rPr lang="en-GB" sz="1800" dirty="0">
                <a:solidFill>
                  <a:schemeClr val="tx1"/>
                </a:solidFill>
              </a:rPr>
              <a:t>More suitable templates to work with.</a:t>
            </a:r>
          </a:p>
        </p:txBody>
      </p:sp>
      <p:pic>
        <p:nvPicPr>
          <p:cNvPr id="7" name="Picture 6" descr="Warming Cat">
            <a:extLst>
              <a:ext uri="{FF2B5EF4-FFF2-40B4-BE49-F238E27FC236}">
                <a16:creationId xmlns:a16="http://schemas.microsoft.com/office/drawing/2014/main" id="{66588768-EFB9-4296-A045-A4D6AD22B5E1}"/>
              </a:ext>
            </a:extLst>
          </p:cNvPr>
          <p:cNvPicPr>
            <a:picLocks noChangeAspect="1"/>
          </p:cNvPicPr>
          <p:nvPr/>
        </p:nvPicPr>
        <p:blipFill>
          <a:blip r:embed="rId2"/>
          <a:stretch>
            <a:fillRect/>
          </a:stretch>
        </p:blipFill>
        <p:spPr>
          <a:xfrm>
            <a:off x="8264969" y="643467"/>
            <a:ext cx="2624666" cy="2624666"/>
          </a:xfrm>
          <a:prstGeom prst="rect">
            <a:avLst/>
          </a:prstGeom>
        </p:spPr>
      </p:pic>
      <p:pic>
        <p:nvPicPr>
          <p:cNvPr id="5" name="Picture 4">
            <a:extLst>
              <a:ext uri="{FF2B5EF4-FFF2-40B4-BE49-F238E27FC236}">
                <a16:creationId xmlns:a16="http://schemas.microsoft.com/office/drawing/2014/main" id="{9D890505-A72F-48C0-ACA8-ABFF83A22178}"/>
              </a:ext>
            </a:extLst>
          </p:cNvPr>
          <p:cNvPicPr>
            <a:picLocks noChangeAspect="1"/>
          </p:cNvPicPr>
          <p:nvPr/>
        </p:nvPicPr>
        <p:blipFill rotWithShape="1">
          <a:blip r:embed="rId3"/>
          <a:srcRect t="28644" b="6498"/>
          <a:stretch/>
        </p:blipFill>
        <p:spPr>
          <a:xfrm>
            <a:off x="4653977" y="4133850"/>
            <a:ext cx="7540491" cy="2750928"/>
          </a:xfrm>
          <a:prstGeom prst="rect">
            <a:avLst/>
          </a:prstGeom>
        </p:spPr>
      </p:pic>
      <p:sp>
        <p:nvSpPr>
          <p:cNvPr id="8" name="Oval 7">
            <a:extLst>
              <a:ext uri="{FF2B5EF4-FFF2-40B4-BE49-F238E27FC236}">
                <a16:creationId xmlns:a16="http://schemas.microsoft.com/office/drawing/2014/main" id="{F6E3E920-33E8-4DF5-A841-7539882D9172}"/>
              </a:ext>
            </a:extLst>
          </p:cNvPr>
          <p:cNvSpPr/>
          <p:nvPr/>
        </p:nvSpPr>
        <p:spPr>
          <a:xfrm>
            <a:off x="4581354" y="4656272"/>
            <a:ext cx="723900" cy="314325"/>
          </a:xfrm>
          <a:prstGeom prst="ellipse">
            <a:avLst/>
          </a:prstGeom>
          <a:no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79936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655D-D4F6-477C-B4E8-9FF5A9CEF3AF}"/>
              </a:ext>
            </a:extLst>
          </p:cNvPr>
          <p:cNvSpPr>
            <a:spLocks noGrp="1"/>
          </p:cNvSpPr>
          <p:nvPr>
            <p:ph type="title"/>
          </p:nvPr>
        </p:nvSpPr>
        <p:spPr/>
        <p:txBody>
          <a:bodyPr/>
          <a:lstStyle/>
          <a:p>
            <a:r>
              <a:rPr lang="en-GB" dirty="0"/>
              <a:t>Make your selection</a:t>
            </a:r>
          </a:p>
        </p:txBody>
      </p:sp>
      <p:sp>
        <p:nvSpPr>
          <p:cNvPr id="3" name="Content Placeholder 2">
            <a:extLst>
              <a:ext uri="{FF2B5EF4-FFF2-40B4-BE49-F238E27FC236}">
                <a16:creationId xmlns:a16="http://schemas.microsoft.com/office/drawing/2014/main" id="{B142D0EA-5FDD-46DE-A75C-0E13AB5100CB}"/>
              </a:ext>
            </a:extLst>
          </p:cNvPr>
          <p:cNvSpPr>
            <a:spLocks noGrp="1"/>
          </p:cNvSpPr>
          <p:nvPr>
            <p:ph idx="1"/>
          </p:nvPr>
        </p:nvSpPr>
        <p:spPr/>
        <p:txBody>
          <a:bodyPr/>
          <a:lstStyle/>
          <a:p>
            <a:endParaRPr lang="en-GB" dirty="0"/>
          </a:p>
          <a:p>
            <a:r>
              <a:rPr lang="en-GB" dirty="0"/>
              <a:t>I chose a nice simple template.</a:t>
            </a:r>
          </a:p>
          <a:p>
            <a:endParaRPr lang="en-GB" dirty="0"/>
          </a:p>
          <a:p>
            <a:r>
              <a:rPr lang="en-GB" dirty="0"/>
              <a:t>If you are happy with how it looks then click on the blue box</a:t>
            </a:r>
          </a:p>
          <a:p>
            <a:endParaRPr lang="en-GB" dirty="0"/>
          </a:p>
          <a:p>
            <a:endParaRPr lang="en-GB" dirty="0"/>
          </a:p>
          <a:p>
            <a:endParaRPr lang="en-GB" dirty="0"/>
          </a:p>
        </p:txBody>
      </p:sp>
      <p:pic>
        <p:nvPicPr>
          <p:cNvPr id="5" name="Picture 4">
            <a:extLst>
              <a:ext uri="{FF2B5EF4-FFF2-40B4-BE49-F238E27FC236}">
                <a16:creationId xmlns:a16="http://schemas.microsoft.com/office/drawing/2014/main" id="{D7CE5869-9761-49A7-A27C-9755785DEAC5}"/>
              </a:ext>
            </a:extLst>
          </p:cNvPr>
          <p:cNvPicPr>
            <a:picLocks noChangeAspect="1"/>
          </p:cNvPicPr>
          <p:nvPr/>
        </p:nvPicPr>
        <p:blipFill rotWithShape="1">
          <a:blip r:embed="rId2"/>
          <a:srcRect l="38250" t="17230" r="38250" b="13289"/>
          <a:stretch/>
        </p:blipFill>
        <p:spPr>
          <a:xfrm>
            <a:off x="8580120" y="2238374"/>
            <a:ext cx="1935772" cy="3219451"/>
          </a:xfrm>
          <a:prstGeom prst="rect">
            <a:avLst/>
          </a:prstGeom>
        </p:spPr>
      </p:pic>
      <p:cxnSp>
        <p:nvCxnSpPr>
          <p:cNvPr id="7" name="Straight Arrow Connector 6">
            <a:extLst>
              <a:ext uri="{FF2B5EF4-FFF2-40B4-BE49-F238E27FC236}">
                <a16:creationId xmlns:a16="http://schemas.microsoft.com/office/drawing/2014/main" id="{31E30713-C1EB-4EE7-88CE-B16DFFCEEB02}"/>
              </a:ext>
            </a:extLst>
          </p:cNvPr>
          <p:cNvCxnSpPr>
            <a:cxnSpLocks/>
          </p:cNvCxnSpPr>
          <p:nvPr/>
        </p:nvCxnSpPr>
        <p:spPr>
          <a:xfrm>
            <a:off x="5724525" y="4095750"/>
            <a:ext cx="3000375" cy="10763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Bark Cat">
            <a:extLst>
              <a:ext uri="{FF2B5EF4-FFF2-40B4-BE49-F238E27FC236}">
                <a16:creationId xmlns:a16="http://schemas.microsoft.com/office/drawing/2014/main" id="{03432B20-B29F-47E6-9725-C0E04141E1FC}"/>
              </a:ext>
            </a:extLst>
          </p:cNvPr>
          <p:cNvPicPr>
            <a:picLocks noChangeAspect="1"/>
          </p:cNvPicPr>
          <p:nvPr/>
        </p:nvPicPr>
        <p:blipFill>
          <a:blip r:embed="rId3"/>
          <a:stretch>
            <a:fillRect/>
          </a:stretch>
        </p:blipFill>
        <p:spPr>
          <a:xfrm>
            <a:off x="9894425" y="-27832"/>
            <a:ext cx="2136032" cy="2136032"/>
          </a:xfrm>
          <a:prstGeom prst="rect">
            <a:avLst/>
          </a:prstGeom>
        </p:spPr>
      </p:pic>
    </p:spTree>
    <p:extLst>
      <p:ext uri="{BB962C8B-B14F-4D97-AF65-F5344CB8AC3E}">
        <p14:creationId xmlns:p14="http://schemas.microsoft.com/office/powerpoint/2010/main" val="93470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BC67385-2A3A-4674-82B4-8B8DAE14C144}"/>
              </a:ext>
            </a:extLst>
          </p:cNvPr>
          <p:cNvSpPr>
            <a:spLocks noGrp="1"/>
          </p:cNvSpPr>
          <p:nvPr>
            <p:ph type="title"/>
          </p:nvPr>
        </p:nvSpPr>
        <p:spPr>
          <a:xfrm>
            <a:off x="1097280" y="516835"/>
            <a:ext cx="5977937" cy="1666501"/>
          </a:xfrm>
        </p:spPr>
        <p:txBody>
          <a:bodyPr>
            <a:normAutofit/>
          </a:bodyPr>
          <a:lstStyle/>
          <a:p>
            <a:r>
              <a:rPr lang="en-GB" sz="4000">
                <a:solidFill>
                  <a:srgbClr val="FFFFFF"/>
                </a:solidFill>
              </a:rPr>
              <a:t>Fun and Games</a:t>
            </a:r>
          </a:p>
        </p:txBody>
      </p:sp>
      <p:cxnSp>
        <p:nvCxnSpPr>
          <p:cNvPr id="14" name="Straight Connector 13">
            <a:extLst>
              <a:ext uri="{FF2B5EF4-FFF2-40B4-BE49-F238E27FC236}">
                <a16:creationId xmlns:a16="http://schemas.microsoft.com/office/drawing/2014/main" id="{67E7D319-545A-41CD-95DF-4DE4FA8A46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8268" y="2344202"/>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9B006B-C9BC-4A70-9AC0-B6BC12005C0F}"/>
              </a:ext>
            </a:extLst>
          </p:cNvPr>
          <p:cNvSpPr>
            <a:spLocks noGrp="1"/>
          </p:cNvSpPr>
          <p:nvPr>
            <p:ph idx="1"/>
          </p:nvPr>
        </p:nvSpPr>
        <p:spPr>
          <a:xfrm>
            <a:off x="1097279" y="2505069"/>
            <a:ext cx="5977938" cy="3383902"/>
          </a:xfrm>
        </p:spPr>
        <p:txBody>
          <a:bodyPr>
            <a:normAutofit/>
          </a:bodyPr>
          <a:lstStyle/>
          <a:p>
            <a:pPr>
              <a:lnSpc>
                <a:spcPct val="100000"/>
              </a:lnSpc>
            </a:pPr>
            <a:r>
              <a:rPr lang="en-GB" sz="1700" dirty="0">
                <a:solidFill>
                  <a:srgbClr val="FFFFFF"/>
                </a:solidFill>
              </a:rPr>
              <a:t>You will then end up with your poster as a customisable template. </a:t>
            </a:r>
          </a:p>
          <a:p>
            <a:pPr>
              <a:lnSpc>
                <a:spcPct val="100000"/>
              </a:lnSpc>
            </a:pPr>
            <a:endParaRPr lang="en-GB" sz="1700" dirty="0">
              <a:solidFill>
                <a:srgbClr val="FFFFFF"/>
              </a:solidFill>
            </a:endParaRPr>
          </a:p>
          <a:p>
            <a:pPr>
              <a:lnSpc>
                <a:spcPct val="100000"/>
              </a:lnSpc>
            </a:pPr>
            <a:r>
              <a:rPr lang="en-GB" sz="1700" dirty="0">
                <a:solidFill>
                  <a:srgbClr val="FFFFFF"/>
                </a:solidFill>
              </a:rPr>
              <a:t>Think about what you want to say and emphasise.</a:t>
            </a:r>
          </a:p>
          <a:p>
            <a:pPr>
              <a:lnSpc>
                <a:spcPct val="100000"/>
              </a:lnSpc>
            </a:pPr>
            <a:endParaRPr lang="en-GB" sz="1700" dirty="0">
              <a:solidFill>
                <a:srgbClr val="FFFFFF"/>
              </a:solidFill>
            </a:endParaRPr>
          </a:p>
          <a:p>
            <a:pPr>
              <a:lnSpc>
                <a:spcPct val="100000"/>
              </a:lnSpc>
            </a:pPr>
            <a:r>
              <a:rPr lang="en-GB" sz="1700" dirty="0">
                <a:solidFill>
                  <a:srgbClr val="FFFFFF"/>
                </a:solidFill>
              </a:rPr>
              <a:t>Any images you wish to add must be from your personal drive – so make sure that you have them to hand – cut and paste doesn’t work here. </a:t>
            </a:r>
          </a:p>
          <a:p>
            <a:pPr>
              <a:lnSpc>
                <a:spcPct val="100000"/>
              </a:lnSpc>
            </a:pPr>
            <a:r>
              <a:rPr lang="en-GB" sz="1700" dirty="0">
                <a:solidFill>
                  <a:srgbClr val="FFFFFF"/>
                </a:solidFill>
              </a:rPr>
              <a:t>Use the buttons left and right to change the text and it’s colour and size.</a:t>
            </a:r>
          </a:p>
          <a:p>
            <a:pPr>
              <a:lnSpc>
                <a:spcPct val="100000"/>
              </a:lnSpc>
            </a:pPr>
            <a:endParaRPr lang="en-GB" sz="1700" dirty="0">
              <a:solidFill>
                <a:srgbClr val="FFFFFF"/>
              </a:solidFill>
            </a:endParaRPr>
          </a:p>
        </p:txBody>
      </p:sp>
      <p:pic>
        <p:nvPicPr>
          <p:cNvPr id="5" name="Picture 4" descr="Curious Cat">
            <a:extLst>
              <a:ext uri="{FF2B5EF4-FFF2-40B4-BE49-F238E27FC236}">
                <a16:creationId xmlns:a16="http://schemas.microsoft.com/office/drawing/2014/main" id="{F1334749-7360-4480-8A5E-4AB4707921CE}"/>
              </a:ext>
            </a:extLst>
          </p:cNvPr>
          <p:cNvPicPr>
            <a:picLocks noChangeAspect="1"/>
          </p:cNvPicPr>
          <p:nvPr/>
        </p:nvPicPr>
        <p:blipFill>
          <a:blip r:embed="rId2"/>
          <a:stretch>
            <a:fillRect/>
          </a:stretch>
        </p:blipFill>
        <p:spPr>
          <a:xfrm>
            <a:off x="8251982" y="1770977"/>
            <a:ext cx="3294253" cy="3294253"/>
          </a:xfrm>
          <a:prstGeom prst="rect">
            <a:avLst/>
          </a:prstGeom>
        </p:spPr>
      </p:pic>
    </p:spTree>
    <p:extLst>
      <p:ext uri="{BB962C8B-B14F-4D97-AF65-F5344CB8AC3E}">
        <p14:creationId xmlns:p14="http://schemas.microsoft.com/office/powerpoint/2010/main" val="332860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3187-EAAB-4785-8E83-C48D454E050C}"/>
              </a:ext>
            </a:extLst>
          </p:cNvPr>
          <p:cNvSpPr>
            <a:spLocks noGrp="1"/>
          </p:cNvSpPr>
          <p:nvPr>
            <p:ph type="title"/>
          </p:nvPr>
        </p:nvSpPr>
        <p:spPr/>
        <p:txBody>
          <a:bodyPr/>
          <a:lstStyle/>
          <a:p>
            <a:r>
              <a:rPr lang="en-GB" dirty="0"/>
              <a:t>What are you saying?</a:t>
            </a:r>
          </a:p>
        </p:txBody>
      </p:sp>
      <p:sp>
        <p:nvSpPr>
          <p:cNvPr id="3" name="Content Placeholder 2">
            <a:extLst>
              <a:ext uri="{FF2B5EF4-FFF2-40B4-BE49-F238E27FC236}">
                <a16:creationId xmlns:a16="http://schemas.microsoft.com/office/drawing/2014/main" id="{8ABB33F1-E33D-4203-B4E2-136F088C5360}"/>
              </a:ext>
            </a:extLst>
          </p:cNvPr>
          <p:cNvSpPr>
            <a:spLocks noGrp="1"/>
          </p:cNvSpPr>
          <p:nvPr>
            <p:ph idx="1"/>
          </p:nvPr>
        </p:nvSpPr>
        <p:spPr/>
        <p:txBody>
          <a:bodyPr/>
          <a:lstStyle/>
          <a:p>
            <a:r>
              <a:rPr lang="en-GB" dirty="0"/>
              <a:t>The poster should include the name of the scheme – </a:t>
            </a:r>
            <a:r>
              <a:rPr lang="en-GB"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Booked In</a:t>
            </a:r>
          </a:p>
          <a:p>
            <a:r>
              <a:rPr lang="en-GB" dirty="0"/>
              <a:t>Emphasise the positives – new books, free choice, reading with a group, teacher input and support, positive attitudes towards fiction and time to relax with a great read.</a:t>
            </a:r>
          </a:p>
          <a:p>
            <a:r>
              <a:rPr lang="en-GB" dirty="0"/>
              <a:t>You can add in anything else that you think might encourage pupils to take part.</a:t>
            </a:r>
          </a:p>
          <a:p>
            <a:r>
              <a:rPr lang="en-GB" dirty="0"/>
              <a:t>Mrs. Baird’s amazing talks for example?</a:t>
            </a:r>
          </a:p>
        </p:txBody>
      </p:sp>
      <p:sp>
        <p:nvSpPr>
          <p:cNvPr id="4" name="Smiley Face 3">
            <a:extLst>
              <a:ext uri="{FF2B5EF4-FFF2-40B4-BE49-F238E27FC236}">
                <a16:creationId xmlns:a16="http://schemas.microsoft.com/office/drawing/2014/main" id="{40A6424B-82C7-4B30-8F9E-F62BFC49DE76}"/>
              </a:ext>
            </a:extLst>
          </p:cNvPr>
          <p:cNvSpPr/>
          <p:nvPr/>
        </p:nvSpPr>
        <p:spPr>
          <a:xfrm>
            <a:off x="5438775" y="4048125"/>
            <a:ext cx="428625" cy="333375"/>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Question Cat">
            <a:extLst>
              <a:ext uri="{FF2B5EF4-FFF2-40B4-BE49-F238E27FC236}">
                <a16:creationId xmlns:a16="http://schemas.microsoft.com/office/drawing/2014/main" id="{E6902BEA-695C-4183-9ABC-9999DB52446A}"/>
              </a:ext>
            </a:extLst>
          </p:cNvPr>
          <p:cNvPicPr>
            <a:picLocks noChangeAspect="1"/>
          </p:cNvPicPr>
          <p:nvPr/>
        </p:nvPicPr>
        <p:blipFill>
          <a:blip r:embed="rId2"/>
          <a:stretch>
            <a:fillRect/>
          </a:stretch>
        </p:blipFill>
        <p:spPr>
          <a:xfrm>
            <a:off x="10334625" y="0"/>
            <a:ext cx="1857375" cy="1857375"/>
          </a:xfrm>
          <a:prstGeom prst="rect">
            <a:avLst/>
          </a:prstGeom>
        </p:spPr>
      </p:pic>
    </p:spTree>
    <p:extLst>
      <p:ext uri="{BB962C8B-B14F-4D97-AF65-F5344CB8AC3E}">
        <p14:creationId xmlns:p14="http://schemas.microsoft.com/office/powerpoint/2010/main" val="407457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C516-83B0-44E1-8123-73AF86856E2C}"/>
              </a:ext>
            </a:extLst>
          </p:cNvPr>
          <p:cNvSpPr>
            <a:spLocks noGrp="1"/>
          </p:cNvSpPr>
          <p:nvPr>
            <p:ph type="title"/>
          </p:nvPr>
        </p:nvSpPr>
        <p:spPr/>
        <p:txBody>
          <a:bodyPr/>
          <a:lstStyle/>
          <a:p>
            <a:r>
              <a:rPr lang="en-GB" dirty="0"/>
              <a:t>Useful tips</a:t>
            </a:r>
          </a:p>
        </p:txBody>
      </p:sp>
      <p:sp>
        <p:nvSpPr>
          <p:cNvPr id="3" name="Content Placeholder 2">
            <a:extLst>
              <a:ext uri="{FF2B5EF4-FFF2-40B4-BE49-F238E27FC236}">
                <a16:creationId xmlns:a16="http://schemas.microsoft.com/office/drawing/2014/main" id="{1E60BF1F-6ED6-4BF1-861D-0823574CE714}"/>
              </a:ext>
            </a:extLst>
          </p:cNvPr>
          <p:cNvSpPr>
            <a:spLocks noGrp="1"/>
          </p:cNvSpPr>
          <p:nvPr>
            <p:ph idx="1"/>
          </p:nvPr>
        </p:nvSpPr>
        <p:spPr/>
        <p:txBody>
          <a:bodyPr/>
          <a:lstStyle/>
          <a:p>
            <a:r>
              <a:rPr lang="en-GB" dirty="0"/>
              <a:t>One of the most annoying things about poster my wall it that text and images move about . </a:t>
            </a:r>
          </a:p>
          <a:p>
            <a:r>
              <a:rPr lang="en-GB" dirty="0"/>
              <a:t>To stop that use the LOCK IN PLACE option. </a:t>
            </a:r>
          </a:p>
          <a:p>
            <a:r>
              <a:rPr lang="en-GB" dirty="0"/>
              <a:t>To do this highlight what you want fixed and at the left hand side you will see this option.</a:t>
            </a:r>
          </a:p>
          <a:p>
            <a:r>
              <a:rPr lang="en-GB" dirty="0"/>
              <a:t>Just use the slider and your text or image will be fixed.</a:t>
            </a:r>
          </a:p>
          <a:p>
            <a:r>
              <a:rPr lang="en-GB" dirty="0"/>
              <a:t>You may need to scroll down to find this option.</a:t>
            </a:r>
          </a:p>
        </p:txBody>
      </p:sp>
      <p:pic>
        <p:nvPicPr>
          <p:cNvPr id="5" name="Picture 4">
            <a:extLst>
              <a:ext uri="{FF2B5EF4-FFF2-40B4-BE49-F238E27FC236}">
                <a16:creationId xmlns:a16="http://schemas.microsoft.com/office/drawing/2014/main" id="{0FED2B9A-D6D3-497F-BE09-1B540652F156}"/>
              </a:ext>
            </a:extLst>
          </p:cNvPr>
          <p:cNvPicPr>
            <a:picLocks noChangeAspect="1"/>
          </p:cNvPicPr>
          <p:nvPr/>
        </p:nvPicPr>
        <p:blipFill rotWithShape="1">
          <a:blip r:embed="rId2"/>
          <a:srcRect l="73667" t="50000" r="667" b="29926"/>
          <a:stretch/>
        </p:blipFill>
        <p:spPr>
          <a:xfrm>
            <a:off x="8544560" y="4241800"/>
            <a:ext cx="3129280" cy="1376680"/>
          </a:xfrm>
          <a:prstGeom prst="rect">
            <a:avLst/>
          </a:prstGeom>
        </p:spPr>
      </p:pic>
      <p:sp>
        <p:nvSpPr>
          <p:cNvPr id="6" name="Arrow: Down 5">
            <a:extLst>
              <a:ext uri="{FF2B5EF4-FFF2-40B4-BE49-F238E27FC236}">
                <a16:creationId xmlns:a16="http://schemas.microsoft.com/office/drawing/2014/main" id="{C8EFA196-1DBE-4192-8F33-2B68B8F34BCB}"/>
              </a:ext>
            </a:extLst>
          </p:cNvPr>
          <p:cNvSpPr/>
          <p:nvPr/>
        </p:nvSpPr>
        <p:spPr>
          <a:xfrm>
            <a:off x="9855200" y="3616960"/>
            <a:ext cx="812800" cy="10883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Eating Cat">
            <a:extLst>
              <a:ext uri="{FF2B5EF4-FFF2-40B4-BE49-F238E27FC236}">
                <a16:creationId xmlns:a16="http://schemas.microsoft.com/office/drawing/2014/main" id="{E4C8ABB9-6B51-4FBD-96C1-4FE403648D3F}"/>
              </a:ext>
            </a:extLst>
          </p:cNvPr>
          <p:cNvPicPr>
            <a:picLocks noChangeAspect="1"/>
          </p:cNvPicPr>
          <p:nvPr/>
        </p:nvPicPr>
        <p:blipFill>
          <a:blip r:embed="rId3"/>
          <a:stretch>
            <a:fillRect/>
          </a:stretch>
        </p:blipFill>
        <p:spPr>
          <a:xfrm>
            <a:off x="9358312" y="-254635"/>
            <a:ext cx="2619375" cy="2619375"/>
          </a:xfrm>
          <a:prstGeom prst="rect">
            <a:avLst/>
          </a:prstGeom>
        </p:spPr>
      </p:pic>
    </p:spTree>
    <p:extLst>
      <p:ext uri="{BB962C8B-B14F-4D97-AF65-F5344CB8AC3E}">
        <p14:creationId xmlns:p14="http://schemas.microsoft.com/office/powerpoint/2010/main" val="416144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E76B0A7-1FEB-4636-B062-55208C974614}"/>
              </a:ext>
            </a:extLst>
          </p:cNvPr>
          <p:cNvSpPr>
            <a:spLocks noGrp="1"/>
          </p:cNvSpPr>
          <p:nvPr>
            <p:ph type="title"/>
          </p:nvPr>
        </p:nvSpPr>
        <p:spPr>
          <a:xfrm>
            <a:off x="1097280" y="516835"/>
            <a:ext cx="5977937" cy="1666501"/>
          </a:xfrm>
        </p:spPr>
        <p:txBody>
          <a:bodyPr>
            <a:normAutofit/>
          </a:bodyPr>
          <a:lstStyle/>
          <a:p>
            <a:r>
              <a:rPr lang="en-GB" sz="4000">
                <a:solidFill>
                  <a:srgbClr val="FFFFFF"/>
                </a:solidFill>
              </a:rPr>
              <a:t>Getting the best lay out</a:t>
            </a:r>
          </a:p>
        </p:txBody>
      </p:sp>
      <p:cxnSp>
        <p:nvCxnSpPr>
          <p:cNvPr id="14" name="Straight Connector 13">
            <a:extLst>
              <a:ext uri="{FF2B5EF4-FFF2-40B4-BE49-F238E27FC236}">
                <a16:creationId xmlns:a16="http://schemas.microsoft.com/office/drawing/2014/main" id="{67E7D319-545A-41CD-95DF-4DE4FA8A46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8268" y="2344202"/>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5679EB-217E-4BBE-A119-770191430DE7}"/>
              </a:ext>
            </a:extLst>
          </p:cNvPr>
          <p:cNvSpPr>
            <a:spLocks noGrp="1"/>
          </p:cNvSpPr>
          <p:nvPr>
            <p:ph idx="1"/>
          </p:nvPr>
        </p:nvSpPr>
        <p:spPr>
          <a:xfrm>
            <a:off x="1097279" y="2505069"/>
            <a:ext cx="5977938" cy="3383902"/>
          </a:xfrm>
        </p:spPr>
        <p:txBody>
          <a:bodyPr>
            <a:normAutofit/>
          </a:bodyPr>
          <a:lstStyle/>
          <a:p>
            <a:r>
              <a:rPr lang="en-GB" sz="1800" dirty="0">
                <a:solidFill>
                  <a:srgbClr val="FFFFFF"/>
                </a:solidFill>
              </a:rPr>
              <a:t>Less is more for a poster</a:t>
            </a:r>
          </a:p>
          <a:p>
            <a:r>
              <a:rPr lang="en-GB" sz="1800" dirty="0">
                <a:solidFill>
                  <a:srgbClr val="FFFFFF"/>
                </a:solidFill>
              </a:rPr>
              <a:t>Make your point and make it bold. </a:t>
            </a:r>
          </a:p>
          <a:p>
            <a:r>
              <a:rPr lang="en-GB" sz="1800" dirty="0">
                <a:solidFill>
                  <a:srgbClr val="FFFFFF"/>
                </a:solidFill>
              </a:rPr>
              <a:t>We want people to stop and get information in 20 seconds not 20 minutes. </a:t>
            </a:r>
          </a:p>
          <a:p>
            <a:r>
              <a:rPr lang="en-GB" sz="1800" dirty="0">
                <a:solidFill>
                  <a:srgbClr val="FFFFFF"/>
                </a:solidFill>
              </a:rPr>
              <a:t>Choose your fonts and pictures to match the style of your poster.</a:t>
            </a:r>
          </a:p>
          <a:p>
            <a:r>
              <a:rPr lang="en-GB" sz="1800" dirty="0">
                <a:solidFill>
                  <a:srgbClr val="FFFFFF"/>
                </a:solidFill>
              </a:rPr>
              <a:t>Get someone else to look at it before you finish – do they know what you are trying to say? Would they want to join?</a:t>
            </a:r>
          </a:p>
        </p:txBody>
      </p:sp>
      <p:pic>
        <p:nvPicPr>
          <p:cNvPr id="5" name="Picture 4" descr="Jump Cat">
            <a:extLst>
              <a:ext uri="{FF2B5EF4-FFF2-40B4-BE49-F238E27FC236}">
                <a16:creationId xmlns:a16="http://schemas.microsoft.com/office/drawing/2014/main" id="{1CCD5927-778B-41AC-90E8-FB57CA488939}"/>
              </a:ext>
            </a:extLst>
          </p:cNvPr>
          <p:cNvPicPr>
            <a:picLocks noChangeAspect="1"/>
          </p:cNvPicPr>
          <p:nvPr/>
        </p:nvPicPr>
        <p:blipFill>
          <a:blip r:embed="rId2"/>
          <a:stretch>
            <a:fillRect/>
          </a:stretch>
        </p:blipFill>
        <p:spPr>
          <a:xfrm>
            <a:off x="8251982" y="1770977"/>
            <a:ext cx="3294253" cy="3294253"/>
          </a:xfrm>
          <a:prstGeom prst="rect">
            <a:avLst/>
          </a:prstGeom>
        </p:spPr>
      </p:pic>
    </p:spTree>
    <p:extLst>
      <p:ext uri="{BB962C8B-B14F-4D97-AF65-F5344CB8AC3E}">
        <p14:creationId xmlns:p14="http://schemas.microsoft.com/office/powerpoint/2010/main" val="35737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TotalTime>
  <Words>655</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Georgia Pro Cond Light</vt:lpstr>
      <vt:lpstr>Speak Pro</vt:lpstr>
      <vt:lpstr>RetrospectVTI</vt:lpstr>
      <vt:lpstr>Booked In</vt:lpstr>
      <vt:lpstr>Postermywall.com</vt:lpstr>
      <vt:lpstr>How to… PosterMyWall</vt:lpstr>
      <vt:lpstr>Walk through or should I say mosey?</vt:lpstr>
      <vt:lpstr>Make your selection</vt:lpstr>
      <vt:lpstr>Fun and Games</vt:lpstr>
      <vt:lpstr>What are you saying?</vt:lpstr>
      <vt:lpstr>Useful tips</vt:lpstr>
      <vt:lpstr>Getting the best lay out</vt:lpstr>
      <vt:lpstr>Nearly Done</vt:lpstr>
      <vt:lpstr>Last hurdle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Booked In</dc:title>
  <dc:creator>Stuart</dc:creator>
  <cp:lastModifiedBy>Stuart</cp:lastModifiedBy>
  <cp:revision>7</cp:revision>
  <dcterms:created xsi:type="dcterms:W3CDTF">2021-01-11T16:00:30Z</dcterms:created>
  <dcterms:modified xsi:type="dcterms:W3CDTF">2021-01-11T16:16:33Z</dcterms:modified>
</cp:coreProperties>
</file>