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sldIdLst>
    <p:sldId id="256" r:id="rId2"/>
    <p:sldId id="257" r:id="rId3"/>
    <p:sldId id="258" r:id="rId4"/>
    <p:sldId id="259" r:id="rId5"/>
    <p:sldId id="260" r:id="rId6"/>
    <p:sldId id="262" r:id="rId7"/>
    <p:sldId id="261" r:id="rId8"/>
    <p:sldId id="263" r:id="rId9"/>
    <p:sldId id="264"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64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3784DA-E3E0-4099-8BC4-1813584CD794}"/>
              </a:ext>
            </a:extLst>
          </p:cNvPr>
          <p:cNvSpPr>
            <a:spLocks noGrp="1"/>
          </p:cNvSpPr>
          <p:nvPr>
            <p:ph type="ctrTitle"/>
          </p:nvPr>
        </p:nvSpPr>
        <p:spPr>
          <a:xfrm>
            <a:off x="1246415" y="800100"/>
            <a:ext cx="8447314" cy="3314694"/>
          </a:xfrm>
        </p:spPr>
        <p:txBody>
          <a:bodyPr anchor="b">
            <a:normAutofit/>
          </a:bodyPr>
          <a:lstStyle>
            <a:lvl1pPr algn="l">
              <a:defRPr sz="4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8E1BD63B-9405-4E42-9E2F-07573F9B15A9}"/>
              </a:ext>
            </a:extLst>
          </p:cNvPr>
          <p:cNvSpPr>
            <a:spLocks noGrp="1"/>
          </p:cNvSpPr>
          <p:nvPr>
            <p:ph type="subTitle" idx="1"/>
          </p:nvPr>
        </p:nvSpPr>
        <p:spPr>
          <a:xfrm>
            <a:off x="1246415" y="4909459"/>
            <a:ext cx="8292874" cy="914395"/>
          </a:xfrm>
        </p:spPr>
        <p:txBody>
          <a:bodyPr anchor="ctr">
            <a:normAutofit/>
          </a:bodyPr>
          <a:lstStyle>
            <a:lvl1pPr marL="0" indent="0" algn="l">
              <a:lnSpc>
                <a:spcPct val="100000"/>
              </a:lnSpc>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7568D03A-9A11-476C-B52A-593F3C019230}"/>
              </a:ext>
            </a:extLst>
          </p:cNvPr>
          <p:cNvSpPr>
            <a:spLocks noGrp="1"/>
          </p:cNvSpPr>
          <p:nvPr>
            <p:ph type="dt" sz="half" idx="10"/>
          </p:nvPr>
        </p:nvSpPr>
        <p:spPr/>
        <p:txBody>
          <a:bodyPr/>
          <a:lstStyle/>
          <a:p>
            <a:fld id="{098A0168-EB40-45AF-89A1-87DE0A55FFC6}" type="datetime1">
              <a:rPr lang="en-US" smtClean="0"/>
              <a:t>1/26/2021</a:t>
            </a:fld>
            <a:endParaRPr lang="en-US"/>
          </a:p>
        </p:txBody>
      </p:sp>
      <p:sp>
        <p:nvSpPr>
          <p:cNvPr id="5" name="Footer Placeholder 4">
            <a:extLst>
              <a:ext uri="{FF2B5EF4-FFF2-40B4-BE49-F238E27FC236}">
                <a16:creationId xmlns:a16="http://schemas.microsoft.com/office/drawing/2014/main" id="{DA950CD1-7906-4885-9A4D-B764220DD9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DECA96-1AD5-41FE-AB5C-68ABD652299C}"/>
              </a:ext>
            </a:extLst>
          </p:cNvPr>
          <p:cNvSpPr>
            <a:spLocks noGrp="1"/>
          </p:cNvSpPr>
          <p:nvPr>
            <p:ph type="sldNum" sz="quarter" idx="12"/>
          </p:nvPr>
        </p:nvSpPr>
        <p:spPr/>
        <p:txBody>
          <a:bodyPr/>
          <a:lstStyle/>
          <a:p>
            <a:fld id="{81D2C36F-4504-47C0-B82F-A167342A2754}" type="slidenum">
              <a:rPr lang="en-US" smtClean="0"/>
              <a:t>‹#›</a:t>
            </a:fld>
            <a:endParaRPr lang="en-US"/>
          </a:p>
        </p:txBody>
      </p:sp>
      <p:cxnSp>
        <p:nvCxnSpPr>
          <p:cNvPr id="7" name="Straight Connector 6">
            <a:extLst>
              <a:ext uri="{FF2B5EF4-FFF2-40B4-BE49-F238E27FC236}">
                <a16:creationId xmlns:a16="http://schemas.microsoft.com/office/drawing/2014/main" id="{0A09E39A-DA3F-4BDC-A89A-6545C1DD3721}"/>
              </a:ext>
            </a:extLst>
          </p:cNvPr>
          <p:cNvCxnSpPr>
            <a:cxnSpLocks/>
          </p:cNvCxnSpPr>
          <p:nvPr/>
        </p:nvCxnSpPr>
        <p:spPr>
          <a:xfrm>
            <a:off x="360154" y="4602664"/>
            <a:ext cx="10375638"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71467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BB4882-AC48-4F1E-837D-E154BEEDC958}"/>
              </a:ext>
            </a:extLst>
          </p:cNvPr>
          <p:cNvSpPr>
            <a:spLocks noGrp="1"/>
          </p:cNvSpPr>
          <p:nvPr>
            <p:ph type="title"/>
          </p:nvPr>
        </p:nvSpPr>
        <p:spPr>
          <a:xfrm>
            <a:off x="838200" y="525439"/>
            <a:ext cx="9613106" cy="1282889"/>
          </a:xfr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EFD34B7-C335-425E-BF89-DB1A0C235373}"/>
              </a:ext>
            </a:extLst>
          </p:cNvPr>
          <p:cNvSpPr>
            <a:spLocks noGrp="1"/>
          </p:cNvSpPr>
          <p:nvPr>
            <p:ph type="body" orient="vert" idx="1"/>
          </p:nvPr>
        </p:nvSpPr>
        <p:spPr>
          <a:xfrm>
            <a:off x="838200" y="1914525"/>
            <a:ext cx="9613106" cy="38836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DD63754-C885-4DC6-962D-C861267B64D4}"/>
              </a:ext>
            </a:extLst>
          </p:cNvPr>
          <p:cNvSpPr>
            <a:spLocks noGrp="1"/>
          </p:cNvSpPr>
          <p:nvPr>
            <p:ph type="dt" sz="half" idx="10"/>
          </p:nvPr>
        </p:nvSpPr>
        <p:spPr/>
        <p:txBody>
          <a:bodyPr/>
          <a:lstStyle/>
          <a:p>
            <a:fld id="{8F8CA68F-747D-436A-B5BB-2EBC3ED499E4}" type="datetime1">
              <a:rPr lang="en-US" smtClean="0"/>
              <a:t>1/26/2021</a:t>
            </a:fld>
            <a:endParaRPr lang="en-US"/>
          </a:p>
        </p:txBody>
      </p:sp>
      <p:sp>
        <p:nvSpPr>
          <p:cNvPr id="5" name="Footer Placeholder 4">
            <a:extLst>
              <a:ext uri="{FF2B5EF4-FFF2-40B4-BE49-F238E27FC236}">
                <a16:creationId xmlns:a16="http://schemas.microsoft.com/office/drawing/2014/main" id="{B6EC9693-03CD-4EBD-A3D7-BE310CD5FD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CBBD01-5E50-4FF1-A1D6-B24B7B75E857}"/>
              </a:ext>
            </a:extLst>
          </p:cNvPr>
          <p:cNvSpPr>
            <a:spLocks noGrp="1"/>
          </p:cNvSpPr>
          <p:nvPr>
            <p:ph type="sldNum" sz="quarter" idx="12"/>
          </p:nvPr>
        </p:nvSpPr>
        <p:spPr/>
        <p:txBody>
          <a:bodyPr/>
          <a:lstStyle/>
          <a:p>
            <a:fld id="{81D2C36F-4504-47C0-B82F-A167342A2754}" type="slidenum">
              <a:rPr lang="en-US" smtClean="0"/>
              <a:t>‹#›</a:t>
            </a:fld>
            <a:endParaRPr lang="en-US"/>
          </a:p>
        </p:txBody>
      </p:sp>
    </p:spTree>
    <p:extLst>
      <p:ext uri="{BB962C8B-B14F-4D97-AF65-F5344CB8AC3E}">
        <p14:creationId xmlns:p14="http://schemas.microsoft.com/office/powerpoint/2010/main" val="16415229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CEA1D39-AB23-4CEE-BBAA-55B29415D413}"/>
              </a:ext>
            </a:extLst>
          </p:cNvPr>
          <p:cNvSpPr>
            <a:spLocks noGrp="1"/>
          </p:cNvSpPr>
          <p:nvPr>
            <p:ph type="title" orient="vert"/>
          </p:nvPr>
        </p:nvSpPr>
        <p:spPr>
          <a:xfrm>
            <a:off x="8724900" y="578644"/>
            <a:ext cx="1912144" cy="5272088"/>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BCC20688-FA9B-4ABD-9E9E-C7EADE949A9D}"/>
              </a:ext>
            </a:extLst>
          </p:cNvPr>
          <p:cNvSpPr>
            <a:spLocks noGrp="1"/>
          </p:cNvSpPr>
          <p:nvPr>
            <p:ph type="body" orient="vert" idx="1"/>
          </p:nvPr>
        </p:nvSpPr>
        <p:spPr>
          <a:xfrm>
            <a:off x="628652" y="578643"/>
            <a:ext cx="7943848" cy="52720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616B1A6B-AE19-4BD4-AE49-43E78CC0B058}"/>
              </a:ext>
            </a:extLst>
          </p:cNvPr>
          <p:cNvSpPr>
            <a:spLocks noGrp="1"/>
          </p:cNvSpPr>
          <p:nvPr>
            <p:ph type="dt" sz="half" idx="10"/>
          </p:nvPr>
        </p:nvSpPr>
        <p:spPr/>
        <p:txBody>
          <a:bodyPr/>
          <a:lstStyle/>
          <a:p>
            <a:fld id="{6DD8DC11-9E39-40A0-B3DC-E3F2AD04A616}" type="datetime1">
              <a:rPr lang="en-US" smtClean="0"/>
              <a:t>1/26/2021</a:t>
            </a:fld>
            <a:endParaRPr lang="en-US"/>
          </a:p>
        </p:txBody>
      </p:sp>
      <p:sp>
        <p:nvSpPr>
          <p:cNvPr id="5" name="Footer Placeholder 4">
            <a:extLst>
              <a:ext uri="{FF2B5EF4-FFF2-40B4-BE49-F238E27FC236}">
                <a16:creationId xmlns:a16="http://schemas.microsoft.com/office/drawing/2014/main" id="{F6862144-27EE-4CE0-B167-F5DBA41B38C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8A40B2-EFB0-47EA-878B-6405E1DC189B}"/>
              </a:ext>
            </a:extLst>
          </p:cNvPr>
          <p:cNvSpPr>
            <a:spLocks noGrp="1"/>
          </p:cNvSpPr>
          <p:nvPr>
            <p:ph type="sldNum" sz="quarter" idx="12"/>
          </p:nvPr>
        </p:nvSpPr>
        <p:spPr/>
        <p:txBody>
          <a:bodyPr/>
          <a:lstStyle/>
          <a:p>
            <a:fld id="{81D2C36F-4504-47C0-B82F-A167342A2754}" type="slidenum">
              <a:rPr lang="en-US" smtClean="0"/>
              <a:t>‹#›</a:t>
            </a:fld>
            <a:endParaRPr lang="en-US"/>
          </a:p>
        </p:txBody>
      </p:sp>
    </p:spTree>
    <p:extLst>
      <p:ext uri="{BB962C8B-B14F-4D97-AF65-F5344CB8AC3E}">
        <p14:creationId xmlns:p14="http://schemas.microsoft.com/office/powerpoint/2010/main" val="34491692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F2BEE8-2E4A-4A4A-833E-89D8D794E5BB}"/>
              </a:ext>
            </a:extLst>
          </p:cNvPr>
          <p:cNvSpPr>
            <a:spLocks noGrp="1"/>
          </p:cNvSpPr>
          <p:nvPr>
            <p:ph type="title"/>
          </p:nvPr>
        </p:nvSpPr>
        <p:spPr>
          <a:xfrm>
            <a:off x="838199" y="545914"/>
            <a:ext cx="9527275" cy="1241944"/>
          </a:xfrm>
        </p:spPr>
        <p:txBody>
          <a:bodyPr anchor="ct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946CFDA-CDBF-4B24-9EC3-827F540F71D4}"/>
              </a:ext>
            </a:extLst>
          </p:cNvPr>
          <p:cNvSpPr>
            <a:spLocks noGrp="1"/>
          </p:cNvSpPr>
          <p:nvPr>
            <p:ph idx="1"/>
          </p:nvPr>
        </p:nvSpPr>
        <p:spPr>
          <a:xfrm>
            <a:off x="838199" y="2108595"/>
            <a:ext cx="9527275" cy="364393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9525871D-4A14-4A17-A0ED-7DDA7752B54D}"/>
              </a:ext>
            </a:extLst>
          </p:cNvPr>
          <p:cNvSpPr>
            <a:spLocks noGrp="1"/>
          </p:cNvSpPr>
          <p:nvPr>
            <p:ph type="dt" sz="half" idx="10"/>
          </p:nvPr>
        </p:nvSpPr>
        <p:spPr/>
        <p:txBody>
          <a:bodyPr/>
          <a:lstStyle/>
          <a:p>
            <a:fld id="{BE0A88F0-556B-4BB7-8AAB-D63AEB65C662}" type="datetime1">
              <a:rPr lang="en-US" smtClean="0"/>
              <a:t>1/26/2021</a:t>
            </a:fld>
            <a:endParaRPr lang="en-US"/>
          </a:p>
        </p:txBody>
      </p:sp>
      <p:sp>
        <p:nvSpPr>
          <p:cNvPr id="5" name="Footer Placeholder 4">
            <a:extLst>
              <a:ext uri="{FF2B5EF4-FFF2-40B4-BE49-F238E27FC236}">
                <a16:creationId xmlns:a16="http://schemas.microsoft.com/office/drawing/2014/main" id="{DD5BD654-899B-4DAF-93B9-1CBCAB5F6D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5F7FCA-B968-443D-90A7-E0F3C6D64EFE}"/>
              </a:ext>
            </a:extLst>
          </p:cNvPr>
          <p:cNvSpPr>
            <a:spLocks noGrp="1"/>
          </p:cNvSpPr>
          <p:nvPr>
            <p:ph type="sldNum" sz="quarter" idx="12"/>
          </p:nvPr>
        </p:nvSpPr>
        <p:spPr/>
        <p:txBody>
          <a:bodyPr/>
          <a:lstStyle/>
          <a:p>
            <a:fld id="{81D2C36F-4504-47C0-B82F-A167342A2754}" type="slidenum">
              <a:rPr lang="en-US" smtClean="0"/>
              <a:t>‹#›</a:t>
            </a:fld>
            <a:endParaRPr lang="en-US"/>
          </a:p>
        </p:txBody>
      </p:sp>
      <p:cxnSp>
        <p:nvCxnSpPr>
          <p:cNvPr id="9" name="Straight Connector 8">
            <a:extLst>
              <a:ext uri="{FF2B5EF4-FFF2-40B4-BE49-F238E27FC236}">
                <a16:creationId xmlns:a16="http://schemas.microsoft.com/office/drawing/2014/main" id="{C7F5CC56-CBE8-4152-AD5E-982DD286AA28}"/>
              </a:ext>
            </a:extLst>
          </p:cNvPr>
          <p:cNvCxnSpPr>
            <a:cxnSpLocks/>
          </p:cNvCxnSpPr>
          <p:nvPr/>
        </p:nvCxnSpPr>
        <p:spPr>
          <a:xfrm>
            <a:off x="386707" y="1905000"/>
            <a:ext cx="10375638"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56955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A895B8-786F-418B-9367-52B19526828B}"/>
              </a:ext>
            </a:extLst>
          </p:cNvPr>
          <p:cNvSpPr>
            <a:spLocks noGrp="1"/>
          </p:cNvSpPr>
          <p:nvPr>
            <p:ph type="title"/>
          </p:nvPr>
        </p:nvSpPr>
        <p:spPr>
          <a:xfrm>
            <a:off x="831850" y="1073426"/>
            <a:ext cx="8840344" cy="3489049"/>
          </a:xfrm>
        </p:spPr>
        <p:txBody>
          <a:bodyPr anchor="b"/>
          <a:lstStyle>
            <a:lvl1pP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1BCF574-9044-4964-B6AE-A3983D595C9B}"/>
              </a:ext>
            </a:extLst>
          </p:cNvPr>
          <p:cNvSpPr>
            <a:spLocks noGrp="1"/>
          </p:cNvSpPr>
          <p:nvPr>
            <p:ph type="body" idx="1"/>
          </p:nvPr>
        </p:nvSpPr>
        <p:spPr>
          <a:xfrm>
            <a:off x="831850" y="4818488"/>
            <a:ext cx="8840344" cy="900772"/>
          </a:xfrm>
        </p:spPr>
        <p:txBody>
          <a:bodyPr/>
          <a:lstStyle>
            <a:lvl1pPr marL="0" indent="0">
              <a:buNone/>
              <a:defRPr sz="24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9D2A109-E9F9-428E-858A-38375BF1D978}"/>
              </a:ext>
            </a:extLst>
          </p:cNvPr>
          <p:cNvSpPr>
            <a:spLocks noGrp="1"/>
          </p:cNvSpPr>
          <p:nvPr>
            <p:ph type="dt" sz="half" idx="10"/>
          </p:nvPr>
        </p:nvSpPr>
        <p:spPr/>
        <p:txBody>
          <a:bodyPr/>
          <a:lstStyle/>
          <a:p>
            <a:fld id="{60E05506-6815-4E0E-B1DE-ECA35C2016DF}" type="datetime1">
              <a:rPr lang="en-US" smtClean="0"/>
              <a:t>1/26/2021</a:t>
            </a:fld>
            <a:endParaRPr lang="en-US"/>
          </a:p>
        </p:txBody>
      </p:sp>
      <p:sp>
        <p:nvSpPr>
          <p:cNvPr id="5" name="Footer Placeholder 4">
            <a:extLst>
              <a:ext uri="{FF2B5EF4-FFF2-40B4-BE49-F238E27FC236}">
                <a16:creationId xmlns:a16="http://schemas.microsoft.com/office/drawing/2014/main" id="{4DD9BA6F-665B-4D62-84D1-23E03428CB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A1A2D7-4390-4B51-90D4-900EAAB13CBC}"/>
              </a:ext>
            </a:extLst>
          </p:cNvPr>
          <p:cNvSpPr>
            <a:spLocks noGrp="1"/>
          </p:cNvSpPr>
          <p:nvPr>
            <p:ph type="sldNum" sz="quarter" idx="12"/>
          </p:nvPr>
        </p:nvSpPr>
        <p:spPr/>
        <p:txBody>
          <a:bodyPr/>
          <a:lstStyle/>
          <a:p>
            <a:fld id="{81D2C36F-4504-47C0-B82F-A167342A2754}" type="slidenum">
              <a:rPr lang="en-US" smtClean="0"/>
              <a:t>‹#›</a:t>
            </a:fld>
            <a:endParaRPr lang="en-US"/>
          </a:p>
        </p:txBody>
      </p:sp>
    </p:spTree>
    <p:extLst>
      <p:ext uri="{BB962C8B-B14F-4D97-AF65-F5344CB8AC3E}">
        <p14:creationId xmlns:p14="http://schemas.microsoft.com/office/powerpoint/2010/main" val="36818632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166EE-5127-48B4-A6F6-F5F6B38DB27A}"/>
              </a:ext>
            </a:extLst>
          </p:cNvPr>
          <p:cNvSpPr>
            <a:spLocks noGrp="1"/>
          </p:cNvSpPr>
          <p:nvPr>
            <p:ph type="title"/>
          </p:nvPr>
        </p:nvSpPr>
        <p:spPr>
          <a:xfrm>
            <a:off x="838199" y="587828"/>
            <a:ext cx="9578683" cy="990601"/>
          </a:xfrm>
        </p:spPr>
        <p:txBody>
          <a:bodyPr anchor="ct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E57B8A9-5914-49F9-8E0E-C8723C5339D3}"/>
              </a:ext>
            </a:extLst>
          </p:cNvPr>
          <p:cNvSpPr>
            <a:spLocks noGrp="1"/>
          </p:cNvSpPr>
          <p:nvPr>
            <p:ph sz="half" idx="1"/>
          </p:nvPr>
        </p:nvSpPr>
        <p:spPr>
          <a:xfrm>
            <a:off x="838201" y="2057407"/>
            <a:ext cx="4318906" cy="37251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69E7D0C2-CAEA-4E31-8FA6-D866315DF61C}"/>
              </a:ext>
            </a:extLst>
          </p:cNvPr>
          <p:cNvSpPr>
            <a:spLocks noGrp="1"/>
          </p:cNvSpPr>
          <p:nvPr>
            <p:ph sz="half" idx="2"/>
          </p:nvPr>
        </p:nvSpPr>
        <p:spPr>
          <a:xfrm>
            <a:off x="5969577" y="2057407"/>
            <a:ext cx="4405746" cy="372513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D51E5DE2-0BD6-45B3-BDB1-675BA058BF2E}"/>
              </a:ext>
            </a:extLst>
          </p:cNvPr>
          <p:cNvSpPr>
            <a:spLocks noGrp="1"/>
          </p:cNvSpPr>
          <p:nvPr>
            <p:ph type="dt" sz="half" idx="10"/>
          </p:nvPr>
        </p:nvSpPr>
        <p:spPr/>
        <p:txBody>
          <a:bodyPr/>
          <a:lstStyle/>
          <a:p>
            <a:fld id="{FC6E85F7-A724-48A4-9D33-CEBC5174E865}" type="datetime1">
              <a:rPr lang="en-US" smtClean="0"/>
              <a:t>1/26/2021</a:t>
            </a:fld>
            <a:endParaRPr lang="en-US"/>
          </a:p>
        </p:txBody>
      </p:sp>
      <p:sp>
        <p:nvSpPr>
          <p:cNvPr id="6" name="Footer Placeholder 5">
            <a:extLst>
              <a:ext uri="{FF2B5EF4-FFF2-40B4-BE49-F238E27FC236}">
                <a16:creationId xmlns:a16="http://schemas.microsoft.com/office/drawing/2014/main" id="{082622B7-97C1-4C72-BCA9-290DC716FE2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957BEE3-B3AE-45B6-924A-08ABC95181D7}"/>
              </a:ext>
            </a:extLst>
          </p:cNvPr>
          <p:cNvSpPr>
            <a:spLocks noGrp="1"/>
          </p:cNvSpPr>
          <p:nvPr>
            <p:ph type="sldNum" sz="quarter" idx="12"/>
          </p:nvPr>
        </p:nvSpPr>
        <p:spPr/>
        <p:txBody>
          <a:bodyPr/>
          <a:lstStyle/>
          <a:p>
            <a:fld id="{81D2C36F-4504-47C0-B82F-A167342A2754}" type="slidenum">
              <a:rPr lang="en-US" smtClean="0"/>
              <a:t>‹#›</a:t>
            </a:fld>
            <a:endParaRPr lang="en-US"/>
          </a:p>
        </p:txBody>
      </p:sp>
      <p:cxnSp>
        <p:nvCxnSpPr>
          <p:cNvPr id="8" name="Straight Connector 7">
            <a:extLst>
              <a:ext uri="{FF2B5EF4-FFF2-40B4-BE49-F238E27FC236}">
                <a16:creationId xmlns:a16="http://schemas.microsoft.com/office/drawing/2014/main" id="{6610397D-8A25-4307-B58D-8DE617EFD26D}"/>
              </a:ext>
            </a:extLst>
          </p:cNvPr>
          <p:cNvCxnSpPr>
            <a:cxnSpLocks/>
          </p:cNvCxnSpPr>
          <p:nvPr/>
        </p:nvCxnSpPr>
        <p:spPr>
          <a:xfrm>
            <a:off x="375523" y="1760404"/>
            <a:ext cx="10375638"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9B747697-5C57-4DA6-8ED6-CAB14CDD220A}"/>
              </a:ext>
            </a:extLst>
          </p:cNvPr>
          <p:cNvCxnSpPr>
            <a:cxnSpLocks/>
          </p:cNvCxnSpPr>
          <p:nvPr/>
        </p:nvCxnSpPr>
        <p:spPr>
          <a:xfrm>
            <a:off x="5563342" y="1752600"/>
            <a:ext cx="0" cy="4300105"/>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69632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F22296-2B01-4044-AD7B-497BAC8AEA68}"/>
              </a:ext>
            </a:extLst>
          </p:cNvPr>
          <p:cNvSpPr>
            <a:spLocks noGrp="1"/>
          </p:cNvSpPr>
          <p:nvPr>
            <p:ph type="title"/>
          </p:nvPr>
        </p:nvSpPr>
        <p:spPr>
          <a:xfrm>
            <a:off x="839788" y="609600"/>
            <a:ext cx="10515600" cy="951491"/>
          </a:xfrm>
        </p:spPr>
        <p:txBody>
          <a:bodyPr anchor="ct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CF08880-DE5D-4299-BAC3-D45377C49993}"/>
              </a:ext>
            </a:extLst>
          </p:cNvPr>
          <p:cNvSpPr>
            <a:spLocks noGrp="1"/>
          </p:cNvSpPr>
          <p:nvPr>
            <p:ph type="body" idx="1"/>
          </p:nvPr>
        </p:nvSpPr>
        <p:spPr>
          <a:xfrm>
            <a:off x="839789" y="1989859"/>
            <a:ext cx="4381644" cy="602671"/>
          </a:xfrm>
        </p:spPr>
        <p:txBody>
          <a:bodyPr anchor="b">
            <a:noAutofit/>
          </a:bodyPr>
          <a:lstStyle>
            <a:lvl1pPr marL="0" indent="0">
              <a:lnSpc>
                <a:spcPct val="100000"/>
              </a:lnSpc>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F2A655D-7A3A-4BA5-B82A-744276BE2586}"/>
              </a:ext>
            </a:extLst>
          </p:cNvPr>
          <p:cNvSpPr>
            <a:spLocks noGrp="1"/>
          </p:cNvSpPr>
          <p:nvPr>
            <p:ph sz="half" idx="2"/>
          </p:nvPr>
        </p:nvSpPr>
        <p:spPr>
          <a:xfrm>
            <a:off x="839789" y="2713126"/>
            <a:ext cx="4381644" cy="312136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2037933-BDAC-4317-9B7E-E30CF0B42ECE}"/>
              </a:ext>
            </a:extLst>
          </p:cNvPr>
          <p:cNvSpPr>
            <a:spLocks noGrp="1"/>
          </p:cNvSpPr>
          <p:nvPr>
            <p:ph type="body" sz="quarter" idx="3"/>
          </p:nvPr>
        </p:nvSpPr>
        <p:spPr>
          <a:xfrm>
            <a:off x="5950530" y="1989859"/>
            <a:ext cx="4487137" cy="602671"/>
          </a:xfrm>
        </p:spPr>
        <p:txBody>
          <a:bodyPr anchor="b">
            <a:noAutofit/>
          </a:bodyPr>
          <a:lstStyle>
            <a:lvl1pPr marL="0" indent="0">
              <a:lnSpc>
                <a:spcPct val="100000"/>
              </a:lnSpc>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3A5878F-AE56-4F8C-A84A-A8534180DE41}"/>
              </a:ext>
            </a:extLst>
          </p:cNvPr>
          <p:cNvSpPr>
            <a:spLocks noGrp="1"/>
          </p:cNvSpPr>
          <p:nvPr>
            <p:ph sz="quarter" idx="4"/>
          </p:nvPr>
        </p:nvSpPr>
        <p:spPr>
          <a:xfrm>
            <a:off x="5950531" y="2713127"/>
            <a:ext cx="4487136" cy="31213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BFFF249A-9D93-4A8E-9284-5AB19AC0AC12}"/>
              </a:ext>
            </a:extLst>
          </p:cNvPr>
          <p:cNvSpPr>
            <a:spLocks noGrp="1"/>
          </p:cNvSpPr>
          <p:nvPr>
            <p:ph type="dt" sz="half" idx="10"/>
          </p:nvPr>
        </p:nvSpPr>
        <p:spPr/>
        <p:txBody>
          <a:bodyPr/>
          <a:lstStyle/>
          <a:p>
            <a:fld id="{42806E7A-BDD3-46A3-BEE2-EB821F9236B4}" type="datetime1">
              <a:rPr lang="en-US" smtClean="0"/>
              <a:t>1/26/2021</a:t>
            </a:fld>
            <a:endParaRPr lang="en-US"/>
          </a:p>
        </p:txBody>
      </p:sp>
      <p:sp>
        <p:nvSpPr>
          <p:cNvPr id="8" name="Footer Placeholder 7">
            <a:extLst>
              <a:ext uri="{FF2B5EF4-FFF2-40B4-BE49-F238E27FC236}">
                <a16:creationId xmlns:a16="http://schemas.microsoft.com/office/drawing/2014/main" id="{B5563883-9438-44C9-877E-EC771D1B318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E5ED3CC-D7BA-43BD-973A-B09921FEDEA8}"/>
              </a:ext>
            </a:extLst>
          </p:cNvPr>
          <p:cNvSpPr>
            <a:spLocks noGrp="1"/>
          </p:cNvSpPr>
          <p:nvPr>
            <p:ph type="sldNum" sz="quarter" idx="12"/>
          </p:nvPr>
        </p:nvSpPr>
        <p:spPr/>
        <p:txBody>
          <a:bodyPr/>
          <a:lstStyle/>
          <a:p>
            <a:fld id="{81D2C36F-4504-47C0-B82F-A167342A2754}" type="slidenum">
              <a:rPr lang="en-US" smtClean="0"/>
              <a:t>‹#›</a:t>
            </a:fld>
            <a:endParaRPr lang="en-US"/>
          </a:p>
        </p:txBody>
      </p:sp>
      <p:cxnSp>
        <p:nvCxnSpPr>
          <p:cNvPr id="10" name="Straight Connector 9">
            <a:extLst>
              <a:ext uri="{FF2B5EF4-FFF2-40B4-BE49-F238E27FC236}">
                <a16:creationId xmlns:a16="http://schemas.microsoft.com/office/drawing/2014/main" id="{14B03ADF-AEED-49C1-9CF7-7749387E2A4F}"/>
              </a:ext>
            </a:extLst>
          </p:cNvPr>
          <p:cNvCxnSpPr>
            <a:cxnSpLocks/>
          </p:cNvCxnSpPr>
          <p:nvPr/>
        </p:nvCxnSpPr>
        <p:spPr>
          <a:xfrm>
            <a:off x="378503" y="1752600"/>
            <a:ext cx="10375638"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CB5345CA-2FC8-42B9-85F7-84F77724D011}"/>
              </a:ext>
            </a:extLst>
          </p:cNvPr>
          <p:cNvCxnSpPr>
            <a:cxnSpLocks/>
          </p:cNvCxnSpPr>
          <p:nvPr/>
        </p:nvCxnSpPr>
        <p:spPr>
          <a:xfrm>
            <a:off x="5563342" y="1752600"/>
            <a:ext cx="0" cy="4300105"/>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9048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0F8770-E2EE-4C9B-9F89-128DAC6618AF}"/>
              </a:ext>
            </a:extLst>
          </p:cNvPr>
          <p:cNvSpPr>
            <a:spLocks noGrp="1"/>
          </p:cNvSpPr>
          <p:nvPr>
            <p:ph type="title"/>
          </p:nvPr>
        </p:nvSpPr>
        <p:spPr>
          <a:xfrm>
            <a:off x="785116" y="703687"/>
            <a:ext cx="9406190" cy="1722589"/>
          </a:xfrm>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A91CE391-8E22-4716-8A8B-C39BA61A7726}"/>
              </a:ext>
            </a:extLst>
          </p:cNvPr>
          <p:cNvSpPr>
            <a:spLocks noGrp="1"/>
          </p:cNvSpPr>
          <p:nvPr>
            <p:ph type="dt" sz="half" idx="10"/>
          </p:nvPr>
        </p:nvSpPr>
        <p:spPr/>
        <p:txBody>
          <a:bodyPr/>
          <a:lstStyle/>
          <a:p>
            <a:fld id="{9ED1540C-9440-4E7A-B71A-BEFEE06869E3}" type="datetime1">
              <a:rPr lang="en-US" smtClean="0"/>
              <a:t>1/26/2021</a:t>
            </a:fld>
            <a:endParaRPr lang="en-US"/>
          </a:p>
        </p:txBody>
      </p:sp>
      <p:sp>
        <p:nvSpPr>
          <p:cNvPr id="4" name="Footer Placeholder 3">
            <a:extLst>
              <a:ext uri="{FF2B5EF4-FFF2-40B4-BE49-F238E27FC236}">
                <a16:creationId xmlns:a16="http://schemas.microsoft.com/office/drawing/2014/main" id="{1A6C042F-179F-4DBC-80B7-34B89EA270B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D386EA4-4BE5-4D17-A1DC-196FEA972B8C}"/>
              </a:ext>
            </a:extLst>
          </p:cNvPr>
          <p:cNvSpPr>
            <a:spLocks noGrp="1"/>
          </p:cNvSpPr>
          <p:nvPr>
            <p:ph type="sldNum" sz="quarter" idx="12"/>
          </p:nvPr>
        </p:nvSpPr>
        <p:spPr/>
        <p:txBody>
          <a:bodyPr/>
          <a:lstStyle/>
          <a:p>
            <a:fld id="{81D2C36F-4504-47C0-B82F-A167342A2754}" type="slidenum">
              <a:rPr lang="en-US" smtClean="0"/>
              <a:t>‹#›</a:t>
            </a:fld>
            <a:endParaRPr lang="en-US"/>
          </a:p>
        </p:txBody>
      </p:sp>
    </p:spTree>
    <p:extLst>
      <p:ext uri="{BB962C8B-B14F-4D97-AF65-F5344CB8AC3E}">
        <p14:creationId xmlns:p14="http://schemas.microsoft.com/office/powerpoint/2010/main" val="27370089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E649B6B-2C1C-452D-9F93-BD9A6F2B08D4}"/>
              </a:ext>
            </a:extLst>
          </p:cNvPr>
          <p:cNvSpPr>
            <a:spLocks noGrp="1"/>
          </p:cNvSpPr>
          <p:nvPr>
            <p:ph type="dt" sz="half" idx="10"/>
          </p:nvPr>
        </p:nvSpPr>
        <p:spPr/>
        <p:txBody>
          <a:bodyPr/>
          <a:lstStyle/>
          <a:p>
            <a:fld id="{E0318DDB-88AC-4039-B59C-B05DC4C9C16C}" type="datetime1">
              <a:rPr lang="en-US" smtClean="0"/>
              <a:t>1/26/2021</a:t>
            </a:fld>
            <a:endParaRPr lang="en-US"/>
          </a:p>
        </p:txBody>
      </p:sp>
      <p:sp>
        <p:nvSpPr>
          <p:cNvPr id="3" name="Footer Placeholder 2">
            <a:extLst>
              <a:ext uri="{FF2B5EF4-FFF2-40B4-BE49-F238E27FC236}">
                <a16:creationId xmlns:a16="http://schemas.microsoft.com/office/drawing/2014/main" id="{647CA8ED-78AC-4474-8874-E4C424297D2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B90B764-0B68-4801-ADE7-931059129F2A}"/>
              </a:ext>
            </a:extLst>
          </p:cNvPr>
          <p:cNvSpPr>
            <a:spLocks noGrp="1"/>
          </p:cNvSpPr>
          <p:nvPr>
            <p:ph type="sldNum" sz="quarter" idx="12"/>
          </p:nvPr>
        </p:nvSpPr>
        <p:spPr/>
        <p:txBody>
          <a:bodyPr/>
          <a:lstStyle/>
          <a:p>
            <a:fld id="{81D2C36F-4504-47C0-B82F-A167342A2754}" type="slidenum">
              <a:rPr lang="en-US" smtClean="0"/>
              <a:t>‹#›</a:t>
            </a:fld>
            <a:endParaRPr lang="en-US"/>
          </a:p>
        </p:txBody>
      </p:sp>
    </p:spTree>
    <p:extLst>
      <p:ext uri="{BB962C8B-B14F-4D97-AF65-F5344CB8AC3E}">
        <p14:creationId xmlns:p14="http://schemas.microsoft.com/office/powerpoint/2010/main" val="8617218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E717A-ED7D-43FE-881F-9407FF220457}"/>
              </a:ext>
            </a:extLst>
          </p:cNvPr>
          <p:cNvSpPr>
            <a:spLocks noGrp="1"/>
          </p:cNvSpPr>
          <p:nvPr>
            <p:ph type="title"/>
          </p:nvPr>
        </p:nvSpPr>
        <p:spPr>
          <a:xfrm>
            <a:off x="839788" y="597476"/>
            <a:ext cx="3932237" cy="1693717"/>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36FE954-332E-4D66-AFFD-A15389A769C2}"/>
              </a:ext>
            </a:extLst>
          </p:cNvPr>
          <p:cNvSpPr>
            <a:spLocks noGrp="1"/>
          </p:cNvSpPr>
          <p:nvPr>
            <p:ph idx="1"/>
          </p:nvPr>
        </p:nvSpPr>
        <p:spPr>
          <a:xfrm>
            <a:off x="5183188" y="597475"/>
            <a:ext cx="5140180" cy="5263575"/>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59D15CDA-9FC3-4F17-963C-DD9E226ECC28}"/>
              </a:ext>
            </a:extLst>
          </p:cNvPr>
          <p:cNvSpPr>
            <a:spLocks noGrp="1"/>
          </p:cNvSpPr>
          <p:nvPr>
            <p:ph type="body" sz="half" idx="2"/>
          </p:nvPr>
        </p:nvSpPr>
        <p:spPr>
          <a:xfrm>
            <a:off x="839788" y="2291194"/>
            <a:ext cx="3932237" cy="357779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CCC30BE-8EE8-4A41-B20E-ACEFC980C039}"/>
              </a:ext>
            </a:extLst>
          </p:cNvPr>
          <p:cNvSpPr>
            <a:spLocks noGrp="1"/>
          </p:cNvSpPr>
          <p:nvPr>
            <p:ph type="dt" sz="half" idx="10"/>
          </p:nvPr>
        </p:nvSpPr>
        <p:spPr/>
        <p:txBody>
          <a:bodyPr/>
          <a:lstStyle/>
          <a:p>
            <a:fld id="{E082ABFB-60E7-4BA1-866A-7059F058065B}" type="datetime1">
              <a:rPr lang="en-US" smtClean="0"/>
              <a:t>1/26/2021</a:t>
            </a:fld>
            <a:endParaRPr lang="en-US"/>
          </a:p>
        </p:txBody>
      </p:sp>
      <p:sp>
        <p:nvSpPr>
          <p:cNvPr id="6" name="Footer Placeholder 5">
            <a:extLst>
              <a:ext uri="{FF2B5EF4-FFF2-40B4-BE49-F238E27FC236}">
                <a16:creationId xmlns:a16="http://schemas.microsoft.com/office/drawing/2014/main" id="{644B6719-F550-42EF-B377-8E41A46D00B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97A6636-5EF9-499C-A3A0-3021812D0D06}"/>
              </a:ext>
            </a:extLst>
          </p:cNvPr>
          <p:cNvSpPr>
            <a:spLocks noGrp="1"/>
          </p:cNvSpPr>
          <p:nvPr>
            <p:ph type="sldNum" sz="quarter" idx="12"/>
          </p:nvPr>
        </p:nvSpPr>
        <p:spPr/>
        <p:txBody>
          <a:bodyPr/>
          <a:lstStyle/>
          <a:p>
            <a:fld id="{81D2C36F-4504-47C0-B82F-A167342A2754}" type="slidenum">
              <a:rPr lang="en-US" smtClean="0"/>
              <a:t>‹#›</a:t>
            </a:fld>
            <a:endParaRPr lang="en-US"/>
          </a:p>
        </p:txBody>
      </p:sp>
    </p:spTree>
    <p:extLst>
      <p:ext uri="{BB962C8B-B14F-4D97-AF65-F5344CB8AC3E}">
        <p14:creationId xmlns:p14="http://schemas.microsoft.com/office/powerpoint/2010/main" val="28424011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C038CB-27F1-47CF-B05A-CC0688301831}"/>
              </a:ext>
            </a:extLst>
          </p:cNvPr>
          <p:cNvSpPr>
            <a:spLocks noGrp="1"/>
          </p:cNvSpPr>
          <p:nvPr>
            <p:ph type="title"/>
          </p:nvPr>
        </p:nvSpPr>
        <p:spPr>
          <a:xfrm>
            <a:off x="839788" y="659822"/>
            <a:ext cx="3932237" cy="1652154"/>
          </a:xfrm>
        </p:spPr>
        <p:txBody>
          <a:bodyPr anchor="b"/>
          <a:lstStyle>
            <a:lvl1pP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489C67EA-3155-4708-9B86-D7B2B54FC2BB}"/>
              </a:ext>
            </a:extLst>
          </p:cNvPr>
          <p:cNvSpPr>
            <a:spLocks noGrp="1"/>
          </p:cNvSpPr>
          <p:nvPr>
            <p:ph type="pic" idx="1"/>
          </p:nvPr>
        </p:nvSpPr>
        <p:spPr>
          <a:xfrm>
            <a:off x="5183188" y="703687"/>
            <a:ext cx="5212917" cy="496901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07B434F1-C813-4E9B-98A4-B0B372CE2767}"/>
              </a:ext>
            </a:extLst>
          </p:cNvPr>
          <p:cNvSpPr>
            <a:spLocks noGrp="1"/>
          </p:cNvSpPr>
          <p:nvPr>
            <p:ph type="body" sz="half" idx="2"/>
          </p:nvPr>
        </p:nvSpPr>
        <p:spPr>
          <a:xfrm>
            <a:off x="839788" y="2426277"/>
            <a:ext cx="3932237" cy="324642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122A0B8-75E7-465D-84CB-BC9C3FB2F5CA}"/>
              </a:ext>
            </a:extLst>
          </p:cNvPr>
          <p:cNvSpPr>
            <a:spLocks noGrp="1"/>
          </p:cNvSpPr>
          <p:nvPr>
            <p:ph type="dt" sz="half" idx="10"/>
          </p:nvPr>
        </p:nvSpPr>
        <p:spPr/>
        <p:txBody>
          <a:bodyPr/>
          <a:lstStyle/>
          <a:p>
            <a:fld id="{2694112F-55F4-4776-A323-7418930321C8}" type="datetime1">
              <a:rPr lang="en-US" smtClean="0"/>
              <a:t>1/26/2021</a:t>
            </a:fld>
            <a:endParaRPr lang="en-US"/>
          </a:p>
        </p:txBody>
      </p:sp>
      <p:sp>
        <p:nvSpPr>
          <p:cNvPr id="6" name="Footer Placeholder 5">
            <a:extLst>
              <a:ext uri="{FF2B5EF4-FFF2-40B4-BE49-F238E27FC236}">
                <a16:creationId xmlns:a16="http://schemas.microsoft.com/office/drawing/2014/main" id="{1C3879C9-B751-43BD-8B27-FA18290E11B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B1998FB-27B9-46E5-90E3-09B108B0E807}"/>
              </a:ext>
            </a:extLst>
          </p:cNvPr>
          <p:cNvSpPr>
            <a:spLocks noGrp="1"/>
          </p:cNvSpPr>
          <p:nvPr>
            <p:ph type="sldNum" sz="quarter" idx="12"/>
          </p:nvPr>
        </p:nvSpPr>
        <p:spPr/>
        <p:txBody>
          <a:bodyPr/>
          <a:lstStyle/>
          <a:p>
            <a:fld id="{81D2C36F-4504-47C0-B82F-A167342A2754}" type="slidenum">
              <a:rPr lang="en-US" smtClean="0"/>
              <a:t>‹#›</a:t>
            </a:fld>
            <a:endParaRPr lang="en-US"/>
          </a:p>
        </p:txBody>
      </p:sp>
    </p:spTree>
    <p:extLst>
      <p:ext uri="{BB962C8B-B14F-4D97-AF65-F5344CB8AC3E}">
        <p14:creationId xmlns:p14="http://schemas.microsoft.com/office/powerpoint/2010/main" val="29211162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FBA68A5-A7C7-4D91-AB95-6E0B6FFD8743}"/>
              </a:ext>
            </a:extLst>
          </p:cNvPr>
          <p:cNvSpPr/>
          <p:nvPr/>
        </p:nvSpPr>
        <p:spPr>
          <a:xfrm>
            <a:off x="0" y="0"/>
            <a:ext cx="12192000" cy="6858000"/>
          </a:xfrm>
          <a:prstGeom prst="rect">
            <a:avLst/>
          </a:prstGeom>
          <a:solidFill>
            <a:schemeClr val="accent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11F93EBF-655A-4373-ADBE-9606BFA94B8E}"/>
              </a:ext>
            </a:extLst>
          </p:cNvPr>
          <p:cNvSpPr>
            <a:spLocks noGrp="1"/>
          </p:cNvSpPr>
          <p:nvPr>
            <p:ph type="title"/>
          </p:nvPr>
        </p:nvSpPr>
        <p:spPr>
          <a:xfrm>
            <a:off x="838200" y="525439"/>
            <a:ext cx="9485160" cy="128288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AAF2994-4D2E-43BB-9D9B-117ED94ABDE7}"/>
              </a:ext>
            </a:extLst>
          </p:cNvPr>
          <p:cNvSpPr>
            <a:spLocks noGrp="1"/>
          </p:cNvSpPr>
          <p:nvPr>
            <p:ph type="body" idx="1"/>
          </p:nvPr>
        </p:nvSpPr>
        <p:spPr>
          <a:xfrm>
            <a:off x="838200" y="2091757"/>
            <a:ext cx="9485163" cy="370644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DBF28926-9DF1-4A3E-8B81-2191D6F75EF9}"/>
              </a:ext>
            </a:extLst>
          </p:cNvPr>
          <p:cNvSpPr>
            <a:spLocks noGrp="1"/>
          </p:cNvSpPr>
          <p:nvPr>
            <p:ph type="dt" sz="half" idx="2"/>
          </p:nvPr>
        </p:nvSpPr>
        <p:spPr>
          <a:xfrm>
            <a:off x="628652" y="6140304"/>
            <a:ext cx="3154896" cy="287075"/>
          </a:xfrm>
          <a:prstGeom prst="rect">
            <a:avLst/>
          </a:prstGeom>
        </p:spPr>
        <p:txBody>
          <a:bodyPr vert="horz" lIns="91440" tIns="45720" rIns="91440" bIns="45720" rtlCol="0" anchor="ctr"/>
          <a:lstStyle>
            <a:lvl1pPr algn="l">
              <a:defRPr sz="1000" cap="all" spc="300" baseline="0">
                <a:solidFill>
                  <a:schemeClr val="accent1"/>
                </a:solidFill>
              </a:defRPr>
            </a:lvl1pPr>
          </a:lstStyle>
          <a:p>
            <a:fld id="{CFBEA57F-793F-4683-BD8A-741FD4B89154}" type="datetime1">
              <a:rPr lang="en-US" smtClean="0"/>
              <a:t>1/26/2021</a:t>
            </a:fld>
            <a:endParaRPr lang="en-US" dirty="0"/>
          </a:p>
        </p:txBody>
      </p:sp>
      <p:sp>
        <p:nvSpPr>
          <p:cNvPr id="5" name="Footer Placeholder 4">
            <a:extLst>
              <a:ext uri="{FF2B5EF4-FFF2-40B4-BE49-F238E27FC236}">
                <a16:creationId xmlns:a16="http://schemas.microsoft.com/office/drawing/2014/main" id="{7D01BD4F-CE83-48A3-9683-19CF03C0A586}"/>
              </a:ext>
            </a:extLst>
          </p:cNvPr>
          <p:cNvSpPr>
            <a:spLocks noGrp="1"/>
          </p:cNvSpPr>
          <p:nvPr>
            <p:ph type="ftr" sz="quarter" idx="3"/>
          </p:nvPr>
        </p:nvSpPr>
        <p:spPr>
          <a:xfrm rot="5400000">
            <a:off x="9233562" y="2578525"/>
            <a:ext cx="4114800" cy="365125"/>
          </a:xfrm>
          <a:prstGeom prst="rect">
            <a:avLst/>
          </a:prstGeom>
        </p:spPr>
        <p:txBody>
          <a:bodyPr vert="horz" lIns="91440" tIns="45720" rIns="91440" bIns="45720" rtlCol="0" anchor="ctr"/>
          <a:lstStyle>
            <a:lvl1pPr algn="l">
              <a:defRPr sz="1050" b="1" cap="all" spc="300" baseline="0">
                <a:solidFill>
                  <a:schemeClr val="accent1"/>
                </a:solidFill>
              </a:defRPr>
            </a:lvl1pPr>
          </a:lstStyle>
          <a:p>
            <a:endParaRPr lang="en-US" dirty="0"/>
          </a:p>
        </p:txBody>
      </p:sp>
      <p:sp>
        <p:nvSpPr>
          <p:cNvPr id="6" name="Slide Number Placeholder 5">
            <a:extLst>
              <a:ext uri="{FF2B5EF4-FFF2-40B4-BE49-F238E27FC236}">
                <a16:creationId xmlns:a16="http://schemas.microsoft.com/office/drawing/2014/main" id="{3AB94939-09B3-4A6E-88F8-4D923A56D479}"/>
              </a:ext>
            </a:extLst>
          </p:cNvPr>
          <p:cNvSpPr>
            <a:spLocks noGrp="1"/>
          </p:cNvSpPr>
          <p:nvPr>
            <p:ph type="sldNum" sz="quarter" idx="4"/>
          </p:nvPr>
        </p:nvSpPr>
        <p:spPr>
          <a:xfrm>
            <a:off x="10821701" y="5672706"/>
            <a:ext cx="951908" cy="754673"/>
          </a:xfrm>
          <a:prstGeom prst="rect">
            <a:avLst/>
          </a:prstGeom>
        </p:spPr>
        <p:txBody>
          <a:bodyPr vert="horz" lIns="91440" tIns="45720" rIns="91440" bIns="45720" rtlCol="0" anchor="ctr"/>
          <a:lstStyle>
            <a:lvl1pPr algn="ctr">
              <a:defRPr sz="3600" b="1">
                <a:solidFill>
                  <a:schemeClr val="accent1"/>
                </a:solidFill>
              </a:defRPr>
            </a:lvl1pPr>
          </a:lstStyle>
          <a:p>
            <a:fld id="{81D2C36F-4504-47C0-B82F-A167342A2754}" type="slidenum">
              <a:rPr lang="en-US" smtClean="0"/>
              <a:t>‹#›</a:t>
            </a:fld>
            <a:endParaRPr lang="en-US" dirty="0"/>
          </a:p>
        </p:txBody>
      </p:sp>
      <p:sp>
        <p:nvSpPr>
          <p:cNvPr id="15" name="Rectangle 14">
            <a:extLst>
              <a:ext uri="{FF2B5EF4-FFF2-40B4-BE49-F238E27FC236}">
                <a16:creationId xmlns:a16="http://schemas.microsoft.com/office/drawing/2014/main" id="{DA4051E3-92B2-42FC-BB3D-372E4A614439}"/>
              </a:ext>
            </a:extLst>
          </p:cNvPr>
          <p:cNvSpPr/>
          <p:nvPr/>
        </p:nvSpPr>
        <p:spPr>
          <a:xfrm>
            <a:off x="367744" y="334928"/>
            <a:ext cx="11456511" cy="6188146"/>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3C425084-C97A-4C25-AE47-DDECF2DD3ABC}"/>
              </a:ext>
            </a:extLst>
          </p:cNvPr>
          <p:cNvCxnSpPr>
            <a:cxnSpLocks/>
          </p:cNvCxnSpPr>
          <p:nvPr/>
        </p:nvCxnSpPr>
        <p:spPr>
          <a:xfrm>
            <a:off x="10748698" y="334928"/>
            <a:ext cx="0" cy="618814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6A478A1-0B34-4F2B-88FA-CF47551E5DF9}"/>
              </a:ext>
            </a:extLst>
          </p:cNvPr>
          <p:cNvCxnSpPr>
            <a:cxnSpLocks/>
          </p:cNvCxnSpPr>
          <p:nvPr/>
        </p:nvCxnSpPr>
        <p:spPr>
          <a:xfrm>
            <a:off x="373060" y="6047437"/>
            <a:ext cx="10375638"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7909523"/>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79" r:id="rId6"/>
    <p:sldLayoutId id="2147483675" r:id="rId7"/>
    <p:sldLayoutId id="2147483676" r:id="rId8"/>
    <p:sldLayoutId id="2147483677" r:id="rId9"/>
    <p:sldLayoutId id="2147483678" r:id="rId10"/>
    <p:sldLayoutId id="2147483680" r:id="rId11"/>
  </p:sldLayoutIdLst>
  <p:hf hdr="0"/>
  <p:txStyles>
    <p:titleStyle>
      <a:lvl1pPr algn="l" defTabSz="914400" rtl="0" eaLnBrk="1" latinLnBrk="0" hangingPunct="1">
        <a:lnSpc>
          <a:spcPct val="90000"/>
        </a:lnSpc>
        <a:spcBef>
          <a:spcPct val="0"/>
        </a:spcBef>
        <a:buNone/>
        <a:defRPr sz="4000" kern="1200">
          <a:solidFill>
            <a:schemeClr val="accent1"/>
          </a:solidFill>
          <a:latin typeface="+mj-lt"/>
          <a:ea typeface="+mj-ea"/>
          <a:cs typeface="+mj-cs"/>
        </a:defRPr>
      </a:lvl1pPr>
    </p:titleStyle>
    <p:bodyStyle>
      <a:lvl1pPr marL="228600" indent="-228600" algn="l" defTabSz="914400" rtl="0" eaLnBrk="1" latinLnBrk="0" hangingPunct="1">
        <a:lnSpc>
          <a:spcPct val="140000"/>
        </a:lnSpc>
        <a:spcBef>
          <a:spcPts val="1000"/>
        </a:spcBef>
        <a:buFont typeface="Arial" panose="020B0604020202020204" pitchFamily="34" charset="0"/>
        <a:buChar char="•"/>
        <a:defRPr sz="1800" kern="1200">
          <a:solidFill>
            <a:schemeClr val="accent1"/>
          </a:solidFill>
          <a:latin typeface="+mn-lt"/>
          <a:ea typeface="+mn-ea"/>
          <a:cs typeface="+mn-cs"/>
        </a:defRPr>
      </a:lvl1pPr>
      <a:lvl2pPr marL="685800" indent="-228600" algn="l" defTabSz="914400" rtl="0" eaLnBrk="1" latinLnBrk="0" hangingPunct="1">
        <a:lnSpc>
          <a:spcPct val="140000"/>
        </a:lnSpc>
        <a:spcBef>
          <a:spcPts val="500"/>
        </a:spcBef>
        <a:buFont typeface="Arial" panose="020B0604020202020204" pitchFamily="34" charset="0"/>
        <a:buChar char="•"/>
        <a:defRPr sz="1600" kern="1200">
          <a:solidFill>
            <a:schemeClr val="accent1"/>
          </a:solidFill>
          <a:latin typeface="+mn-lt"/>
          <a:ea typeface="+mn-ea"/>
          <a:cs typeface="+mn-cs"/>
        </a:defRPr>
      </a:lvl2pPr>
      <a:lvl3pPr marL="1143000" indent="-228600" algn="l" defTabSz="914400" rtl="0" eaLnBrk="1" latinLnBrk="0" hangingPunct="1">
        <a:lnSpc>
          <a:spcPct val="140000"/>
        </a:lnSpc>
        <a:spcBef>
          <a:spcPts val="500"/>
        </a:spcBef>
        <a:buFont typeface="Arial" panose="020B0604020202020204" pitchFamily="34" charset="0"/>
        <a:buChar char="•"/>
        <a:defRPr sz="1400" kern="1200">
          <a:solidFill>
            <a:schemeClr val="accent1"/>
          </a:solidFill>
          <a:latin typeface="+mn-lt"/>
          <a:ea typeface="+mn-ea"/>
          <a:cs typeface="+mn-cs"/>
        </a:defRPr>
      </a:lvl3pPr>
      <a:lvl4pPr marL="1600200" indent="-228600" algn="l" defTabSz="914400" rtl="0" eaLnBrk="1" latinLnBrk="0" hangingPunct="1">
        <a:lnSpc>
          <a:spcPct val="140000"/>
        </a:lnSpc>
        <a:spcBef>
          <a:spcPts val="500"/>
        </a:spcBef>
        <a:buFont typeface="Arial" panose="020B0604020202020204" pitchFamily="34" charset="0"/>
        <a:buChar char="•"/>
        <a:defRPr sz="1200" kern="1200">
          <a:solidFill>
            <a:schemeClr val="accent1"/>
          </a:solidFill>
          <a:latin typeface="+mn-lt"/>
          <a:ea typeface="+mn-ea"/>
          <a:cs typeface="+mn-cs"/>
        </a:defRPr>
      </a:lvl4pPr>
      <a:lvl5pPr marL="2057400" indent="-228600" algn="l" defTabSz="914400" rtl="0" eaLnBrk="1" latinLnBrk="0" hangingPunct="1">
        <a:lnSpc>
          <a:spcPct val="140000"/>
        </a:lnSpc>
        <a:spcBef>
          <a:spcPts val="500"/>
        </a:spcBef>
        <a:buFont typeface="Arial" panose="020B0604020202020204" pitchFamily="34" charset="0"/>
        <a:buChar char="•"/>
        <a:defRPr sz="12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youtube.com/watch?v=MRtXkEsW73s" TargetMode="External"/><Relationship Id="rId1" Type="http://schemas.openxmlformats.org/officeDocument/2006/relationships/slideLayout" Target="../slideLayouts/slideLayout2.xml"/><Relationship Id="rId4" Type="http://schemas.openxmlformats.org/officeDocument/2006/relationships/hyperlink" Target="https://en.wikipedia.org/wiki/Auschwitz_concentration_camp"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tompalmer.co.uk/holocaust-memorial-day-resources-and-competition/" TargetMode="External"/><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hyperlink" Target="https://www.youtube.com/watch?v=dTr-cxOtAD4"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en.wikipedia.org/wiki/Holocaust_trains" TargetMode="External"/><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en.wikipedia.org/wiki/Aktion_T4"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hyperlink" Target="https://www.poetryfoundation.org/poems/51276/rwanda-where-tears-have-no-power"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tZA3vXdE6tY" TargetMode="External"/><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 name="Rectangle 40">
            <a:extLst>
              <a:ext uri="{FF2B5EF4-FFF2-40B4-BE49-F238E27FC236}">
                <a16:creationId xmlns:a16="http://schemas.microsoft.com/office/drawing/2014/main" id="{551580BD-7D80-4957-A58D-916E994AB7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5BDD2E98-F85F-4C9F-B090-4DF4DA715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7999"/>
          </a:xfrm>
          <a:prstGeom prst="rect">
            <a:avLst/>
          </a:prstGeom>
          <a:solidFill>
            <a:schemeClr val="accent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E1EE9FE-B25C-4367-8376-4343CBF04D1B}"/>
              </a:ext>
            </a:extLst>
          </p:cNvPr>
          <p:cNvSpPr>
            <a:spLocks noGrp="1"/>
          </p:cNvSpPr>
          <p:nvPr>
            <p:ph type="ctrTitle"/>
          </p:nvPr>
        </p:nvSpPr>
        <p:spPr>
          <a:xfrm>
            <a:off x="367743" y="3429001"/>
            <a:ext cx="6301994" cy="2711304"/>
          </a:xfrm>
        </p:spPr>
        <p:txBody>
          <a:bodyPr anchor="b">
            <a:normAutofit/>
          </a:bodyPr>
          <a:lstStyle/>
          <a:p>
            <a:r>
              <a:rPr lang="en-GB" dirty="0"/>
              <a:t>Holocaust Memorial Day 2021</a:t>
            </a:r>
          </a:p>
        </p:txBody>
      </p:sp>
      <p:sp>
        <p:nvSpPr>
          <p:cNvPr id="3" name="Subtitle 2">
            <a:extLst>
              <a:ext uri="{FF2B5EF4-FFF2-40B4-BE49-F238E27FC236}">
                <a16:creationId xmlns:a16="http://schemas.microsoft.com/office/drawing/2014/main" id="{1A176419-7941-46B0-BF17-2F58904DBC43}"/>
              </a:ext>
            </a:extLst>
          </p:cNvPr>
          <p:cNvSpPr>
            <a:spLocks noGrp="1"/>
          </p:cNvSpPr>
          <p:nvPr>
            <p:ph type="subTitle" idx="1"/>
          </p:nvPr>
        </p:nvSpPr>
        <p:spPr>
          <a:xfrm>
            <a:off x="7683917" y="3429001"/>
            <a:ext cx="2775102" cy="2188882"/>
          </a:xfrm>
        </p:spPr>
        <p:txBody>
          <a:bodyPr anchor="t">
            <a:normAutofit/>
          </a:bodyPr>
          <a:lstStyle/>
          <a:p>
            <a:pPr algn="ctr"/>
            <a:r>
              <a:rPr lang="en-GB" dirty="0"/>
              <a:t>“Be the light in the darkness”</a:t>
            </a:r>
          </a:p>
        </p:txBody>
      </p:sp>
      <p:pic>
        <p:nvPicPr>
          <p:cNvPr id="6" name="Picture 5" descr="A picture containing indoor, lit, night&#10;&#10;Description automatically generated">
            <a:extLst>
              <a:ext uri="{FF2B5EF4-FFF2-40B4-BE49-F238E27FC236}">
                <a16:creationId xmlns:a16="http://schemas.microsoft.com/office/drawing/2014/main" id="{7A48CD57-9906-4EEB-B474-9DE6C5DA4A21}"/>
              </a:ext>
            </a:extLst>
          </p:cNvPr>
          <p:cNvPicPr>
            <a:picLocks noChangeAspect="1"/>
          </p:cNvPicPr>
          <p:nvPr/>
        </p:nvPicPr>
        <p:blipFill rotWithShape="1">
          <a:blip r:embed="rId2">
            <a:extLst>
              <a:ext uri="{28A0092B-C50C-407E-A947-70E740481C1C}">
                <a14:useLocalDpi xmlns:a14="http://schemas.microsoft.com/office/drawing/2010/main" val="0"/>
              </a:ext>
            </a:extLst>
          </a:blip>
          <a:srcRect t="12121" r="1" b="21688"/>
          <a:stretch/>
        </p:blipFill>
        <p:spPr>
          <a:xfrm>
            <a:off x="367743" y="382497"/>
            <a:ext cx="6901800" cy="2551203"/>
          </a:xfrm>
          <a:prstGeom prst="rect">
            <a:avLst/>
          </a:prstGeom>
        </p:spPr>
      </p:pic>
      <p:pic>
        <p:nvPicPr>
          <p:cNvPr id="4" name="Picture 3">
            <a:extLst>
              <a:ext uri="{FF2B5EF4-FFF2-40B4-BE49-F238E27FC236}">
                <a16:creationId xmlns:a16="http://schemas.microsoft.com/office/drawing/2014/main" id="{3D8AABA9-0330-4F46-B9DA-0933920F14A7}"/>
              </a:ext>
            </a:extLst>
          </p:cNvPr>
          <p:cNvPicPr>
            <a:picLocks noChangeAspect="1"/>
          </p:cNvPicPr>
          <p:nvPr/>
        </p:nvPicPr>
        <p:blipFill rotWithShape="1">
          <a:blip r:embed="rId3"/>
          <a:srcRect l="8971" r="-1" b="-1"/>
          <a:stretch/>
        </p:blipFill>
        <p:spPr>
          <a:xfrm>
            <a:off x="7269544" y="382497"/>
            <a:ext cx="3479154" cy="2551203"/>
          </a:xfrm>
          <a:prstGeom prst="rect">
            <a:avLst/>
          </a:prstGeom>
        </p:spPr>
      </p:pic>
      <p:sp>
        <p:nvSpPr>
          <p:cNvPr id="45" name="Rectangle 44">
            <a:extLst>
              <a:ext uri="{FF2B5EF4-FFF2-40B4-BE49-F238E27FC236}">
                <a16:creationId xmlns:a16="http://schemas.microsoft.com/office/drawing/2014/main" id="{CB59DE95-F3B9-4A35-9681-78FA926F02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7744" y="379506"/>
            <a:ext cx="11456511" cy="6143568"/>
          </a:xfrm>
          <a:prstGeom prst="rect">
            <a:avLst/>
          </a:prstGeom>
          <a:no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7" name="Straight Connector 46">
            <a:extLst>
              <a:ext uri="{FF2B5EF4-FFF2-40B4-BE49-F238E27FC236}">
                <a16:creationId xmlns:a16="http://schemas.microsoft.com/office/drawing/2014/main" id="{5E687E3B-9C6D-4102-8F38-DCB77C49C6F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748698" y="379506"/>
            <a:ext cx="0" cy="6143568"/>
          </a:xfrm>
          <a:prstGeom prst="line">
            <a:avLst/>
          </a:prstGeom>
          <a:ln w="12700">
            <a:solidFill>
              <a:schemeClr val="accent1"/>
            </a:solidFill>
          </a:ln>
          <a:effectLst/>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573C7C39-C73B-4051-B742-C9086B7BE3E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77100" y="6047437"/>
            <a:ext cx="3471598" cy="0"/>
          </a:xfrm>
          <a:prstGeom prst="line">
            <a:avLst/>
          </a:prstGeom>
          <a:ln w="12700">
            <a:solidFill>
              <a:schemeClr val="accent1"/>
            </a:solidFill>
          </a:ln>
          <a:effectLst/>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0F07B81A-3898-46B4-BFC6-9787CAF2E5A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77100" y="379506"/>
            <a:ext cx="0" cy="6143568"/>
          </a:xfrm>
          <a:prstGeom prst="line">
            <a:avLst/>
          </a:prstGeom>
          <a:ln w="12700">
            <a:solidFill>
              <a:schemeClr val="accent1"/>
            </a:solidFill>
          </a:ln>
          <a:effectLst/>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6F5AB66E-9A9D-4E38-B645-3D8E3AE8E6A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67743" y="2934930"/>
            <a:ext cx="10380953" cy="0"/>
          </a:xfrm>
          <a:prstGeom prst="line">
            <a:avLst/>
          </a:prstGeom>
          <a:ln w="12700">
            <a:solidFill>
              <a:schemeClr val="accent1"/>
            </a:solidFill>
          </a:ln>
          <a:effectLst/>
        </p:spPr>
        <p:style>
          <a:lnRef idx="1">
            <a:schemeClr val="accent1"/>
          </a:lnRef>
          <a:fillRef idx="0">
            <a:schemeClr val="accent1"/>
          </a:fillRef>
          <a:effectRef idx="0">
            <a:schemeClr val="accent1"/>
          </a:effectRef>
          <a:fontRef idx="minor">
            <a:schemeClr val="tx1"/>
          </a:fontRef>
        </p:style>
      </p:cxnSp>
      <p:pic>
        <p:nvPicPr>
          <p:cNvPr id="27" name="Picture 2" descr="Holocaust Memorial Day Trust | HMD logos">
            <a:extLst>
              <a:ext uri="{FF2B5EF4-FFF2-40B4-BE49-F238E27FC236}">
                <a16:creationId xmlns:a16="http://schemas.microsoft.com/office/drawing/2014/main" id="{F9DEC000-AFEB-4BA2-9379-6DE1600A4731}"/>
              </a:ext>
            </a:extLst>
          </p:cNvPr>
          <p:cNvPicPr>
            <a:picLocks noChangeAspect="1" noChangeArrowheads="1"/>
          </p:cNvPicPr>
          <p:nvPr/>
        </p:nvPicPr>
        <p:blipFill rotWithShape="1">
          <a:blip r:embed="rId4">
            <a:clrChange>
              <a:clrFrom>
                <a:srgbClr val="FCFEFF"/>
              </a:clrFrom>
              <a:clrTo>
                <a:srgbClr val="FCFEFF">
                  <a:alpha val="0"/>
                </a:srgbClr>
              </a:clrTo>
            </a:clrChange>
            <a:extLst>
              <a:ext uri="{28A0092B-C50C-407E-A947-70E740481C1C}">
                <a14:useLocalDpi xmlns:a14="http://schemas.microsoft.com/office/drawing/2010/main" val="0"/>
              </a:ext>
            </a:extLst>
          </a:blip>
          <a:srcRect t="5159" r="-1" b="-1"/>
          <a:stretch/>
        </p:blipFill>
        <p:spPr bwMode="auto">
          <a:xfrm>
            <a:off x="8554145" y="4487090"/>
            <a:ext cx="1034646" cy="13686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31704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870F1165-C2FC-4313-ADED-D8514C00E1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3FD564DD-780E-4279-99FF-A16618E119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D4EE64C-6069-4022-BC8B-20BD66767741}"/>
              </a:ext>
            </a:extLst>
          </p:cNvPr>
          <p:cNvSpPr>
            <a:spLocks noGrp="1"/>
          </p:cNvSpPr>
          <p:nvPr>
            <p:ph type="title"/>
          </p:nvPr>
        </p:nvSpPr>
        <p:spPr>
          <a:xfrm>
            <a:off x="5167428" y="551399"/>
            <a:ext cx="5304520" cy="1260733"/>
          </a:xfrm>
        </p:spPr>
        <p:txBody>
          <a:bodyPr anchor="ctr">
            <a:normAutofit/>
          </a:bodyPr>
          <a:lstStyle/>
          <a:p>
            <a:r>
              <a:rPr lang="en-GB" dirty="0">
                <a:hlinkClick r:id="rId2"/>
              </a:rPr>
              <a:t>What is Holocaust Memorial Day?</a:t>
            </a:r>
            <a:endParaRPr lang="en-GB" dirty="0"/>
          </a:p>
        </p:txBody>
      </p:sp>
      <p:pic>
        <p:nvPicPr>
          <p:cNvPr id="1026" name="Picture 2" descr="Holocaust Memorial Day Trust | HMD logos">
            <a:extLst>
              <a:ext uri="{FF2B5EF4-FFF2-40B4-BE49-F238E27FC236}">
                <a16:creationId xmlns:a16="http://schemas.microsoft.com/office/drawing/2014/main" id="{5A8D77F8-EDDF-47B2-9D04-D8B015C48F2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5159" r="-1" b="-1"/>
          <a:stretch/>
        </p:blipFill>
        <p:spPr bwMode="auto">
          <a:xfrm>
            <a:off x="367744" y="329704"/>
            <a:ext cx="4318556" cy="5712508"/>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A68C7F5E-F837-4355-8CFF-1F6F3F8799EF}"/>
              </a:ext>
            </a:extLst>
          </p:cNvPr>
          <p:cNvSpPr>
            <a:spLocks noGrp="1"/>
          </p:cNvSpPr>
          <p:nvPr>
            <p:ph idx="1"/>
          </p:nvPr>
        </p:nvSpPr>
        <p:spPr>
          <a:xfrm>
            <a:off x="5167427" y="2028604"/>
            <a:ext cx="5508263" cy="3912704"/>
          </a:xfrm>
        </p:spPr>
        <p:txBody>
          <a:bodyPr>
            <a:normAutofit/>
          </a:bodyPr>
          <a:lstStyle/>
          <a:p>
            <a:pPr>
              <a:lnSpc>
                <a:spcPct val="130000"/>
              </a:lnSpc>
            </a:pPr>
            <a:r>
              <a:rPr lang="en-GB" sz="1400" dirty="0"/>
              <a:t>Holocaust Memorial Day Trust (HMDT) encourages remembrance in a world scarred by genocide. We promote and support Holocaust Memorial Day (HMD) – the international day on 27 January to remember the six million Jews murdered during the Holocaust, alongside the millions of other people killed under Nazi Persecution and in genocides that followed in Cambodia, Rwanda, Bosnia and Darfur.</a:t>
            </a:r>
          </a:p>
          <a:p>
            <a:pPr>
              <a:lnSpc>
                <a:spcPct val="130000"/>
              </a:lnSpc>
            </a:pPr>
            <a:r>
              <a:rPr lang="en-GB" sz="1400" dirty="0">
                <a:hlinkClick r:id="rId4"/>
              </a:rPr>
              <a:t>27 January marks the anniversary of the liberation of Auschwitz-Birkenau, the largest Nazi death camp.</a:t>
            </a:r>
            <a:endParaRPr lang="en-GB" sz="1400" dirty="0"/>
          </a:p>
          <a:p>
            <a:pPr>
              <a:lnSpc>
                <a:spcPct val="130000"/>
              </a:lnSpc>
            </a:pPr>
            <a:r>
              <a:rPr lang="en-GB" sz="1400" dirty="0"/>
              <a:t>The Holocaust threatened the fabric of civilisation, and genocide must still be resisted every day. Our world often feels fragile and vulnerable and we cannot be complacent. Even in the UK, prejudice and the language of hatred must be challenged by us all.</a:t>
            </a:r>
          </a:p>
          <a:p>
            <a:pPr marL="0" indent="0">
              <a:lnSpc>
                <a:spcPct val="130000"/>
              </a:lnSpc>
              <a:buNone/>
            </a:pPr>
            <a:endParaRPr lang="en-GB" sz="1100" dirty="0"/>
          </a:p>
        </p:txBody>
      </p:sp>
      <p:sp>
        <p:nvSpPr>
          <p:cNvPr id="4" name="Date Placeholder 3">
            <a:extLst>
              <a:ext uri="{FF2B5EF4-FFF2-40B4-BE49-F238E27FC236}">
                <a16:creationId xmlns:a16="http://schemas.microsoft.com/office/drawing/2014/main" id="{A9A1B6EF-3832-4962-B4C4-9996A6B41927}"/>
              </a:ext>
            </a:extLst>
          </p:cNvPr>
          <p:cNvSpPr>
            <a:spLocks noGrp="1"/>
          </p:cNvSpPr>
          <p:nvPr>
            <p:ph type="dt" sz="half" idx="10"/>
          </p:nvPr>
        </p:nvSpPr>
        <p:spPr>
          <a:xfrm>
            <a:off x="628651" y="6140305"/>
            <a:ext cx="7010395" cy="276640"/>
          </a:xfrm>
        </p:spPr>
        <p:txBody>
          <a:bodyPr>
            <a:normAutofit/>
          </a:bodyPr>
          <a:lstStyle/>
          <a:p>
            <a:pPr>
              <a:lnSpc>
                <a:spcPct val="90000"/>
              </a:lnSpc>
              <a:spcAft>
                <a:spcPts val="600"/>
              </a:spcAft>
            </a:pPr>
            <a:r>
              <a:rPr lang="en-US" sz="700" dirty="0"/>
              <a:t>https://www.hmd.org.uk/what-is-holocaust-memorial-day/</a:t>
            </a:r>
          </a:p>
        </p:txBody>
      </p:sp>
      <p:cxnSp>
        <p:nvCxnSpPr>
          <p:cNvPr id="75" name="Straight Connector 74">
            <a:extLst>
              <a:ext uri="{FF2B5EF4-FFF2-40B4-BE49-F238E27FC236}">
                <a16:creationId xmlns:a16="http://schemas.microsoft.com/office/drawing/2014/main" id="{ABAD74CF-CB22-463B-9031-D3BE16111B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748698" y="334928"/>
            <a:ext cx="0" cy="618814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8329C841-A4A3-432E-BB5A-F806639CDA75}"/>
              </a:ext>
            </a:extLst>
          </p:cNvPr>
          <p:cNvSpPr>
            <a:spLocks noGrp="1"/>
          </p:cNvSpPr>
          <p:nvPr>
            <p:ph type="sldNum" sz="quarter" idx="12"/>
          </p:nvPr>
        </p:nvSpPr>
        <p:spPr>
          <a:xfrm>
            <a:off x="10821701" y="5672706"/>
            <a:ext cx="951908" cy="754673"/>
          </a:xfrm>
        </p:spPr>
        <p:txBody>
          <a:bodyPr>
            <a:normAutofit/>
          </a:bodyPr>
          <a:lstStyle/>
          <a:p>
            <a:pPr>
              <a:spcAft>
                <a:spcPts val="600"/>
              </a:spcAft>
            </a:pPr>
            <a:fld id="{81D2C36F-4504-47C0-B82F-A167342A2754}" type="slidenum">
              <a:rPr lang="en-US" smtClean="0"/>
              <a:pPr>
                <a:spcAft>
                  <a:spcPts val="600"/>
                </a:spcAft>
              </a:pPr>
              <a:t>2</a:t>
            </a:fld>
            <a:endParaRPr lang="en-US"/>
          </a:p>
        </p:txBody>
      </p:sp>
      <p:sp>
        <p:nvSpPr>
          <p:cNvPr id="77" name="Rectangle 76">
            <a:extLst>
              <a:ext uri="{FF2B5EF4-FFF2-40B4-BE49-F238E27FC236}">
                <a16:creationId xmlns:a16="http://schemas.microsoft.com/office/drawing/2014/main" id="{F5BB14C7-B6E4-427D-AEAC-7A18D089F9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7744" y="334928"/>
            <a:ext cx="11456511" cy="6188146"/>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9" name="Straight Connector 78">
            <a:extLst>
              <a:ext uri="{FF2B5EF4-FFF2-40B4-BE49-F238E27FC236}">
                <a16:creationId xmlns:a16="http://schemas.microsoft.com/office/drawing/2014/main" id="{82B589D1-AB2D-469C-960E-40C719BA828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73060" y="6047437"/>
            <a:ext cx="10375638"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055BC9DE-F4C7-4F1F-833F-C0E20531FBC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86300" y="340659"/>
            <a:ext cx="0" cy="5701553"/>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E95C7366-6A36-4307-81CE-FBD79DFF098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86300" y="1905000"/>
            <a:ext cx="6062398"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0884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0F1C17-2F91-4FBD-893C-A393B291483B}"/>
              </a:ext>
            </a:extLst>
          </p:cNvPr>
          <p:cNvSpPr>
            <a:spLocks noGrp="1"/>
          </p:cNvSpPr>
          <p:nvPr>
            <p:ph type="title"/>
          </p:nvPr>
        </p:nvSpPr>
        <p:spPr/>
        <p:txBody>
          <a:bodyPr/>
          <a:lstStyle/>
          <a:p>
            <a:r>
              <a:rPr lang="en-GB" dirty="0"/>
              <a:t>After the War by Tom Palmer</a:t>
            </a:r>
          </a:p>
        </p:txBody>
      </p:sp>
      <p:sp>
        <p:nvSpPr>
          <p:cNvPr id="6" name="Slide Number Placeholder 5">
            <a:extLst>
              <a:ext uri="{FF2B5EF4-FFF2-40B4-BE49-F238E27FC236}">
                <a16:creationId xmlns:a16="http://schemas.microsoft.com/office/drawing/2014/main" id="{C79626A5-4B4D-4F35-B2DB-0ABC6E5BFB36}"/>
              </a:ext>
            </a:extLst>
          </p:cNvPr>
          <p:cNvSpPr>
            <a:spLocks noGrp="1"/>
          </p:cNvSpPr>
          <p:nvPr>
            <p:ph type="sldNum" sz="quarter" idx="12"/>
          </p:nvPr>
        </p:nvSpPr>
        <p:spPr/>
        <p:txBody>
          <a:bodyPr/>
          <a:lstStyle/>
          <a:p>
            <a:fld id="{81D2C36F-4504-47C0-B82F-A167342A2754}" type="slidenum">
              <a:rPr lang="en-US" smtClean="0"/>
              <a:t>3</a:t>
            </a:fld>
            <a:endParaRPr lang="en-US"/>
          </a:p>
        </p:txBody>
      </p:sp>
      <p:pic>
        <p:nvPicPr>
          <p:cNvPr id="2050" name="Picture 2" descr="After the War: From Auschwitz to Ambleside Conkers: Amazon.co.uk: Tom Palmer,  Violet Tobacco, Violet Tobacco: Books">
            <a:extLst>
              <a:ext uri="{FF2B5EF4-FFF2-40B4-BE49-F238E27FC236}">
                <a16:creationId xmlns:a16="http://schemas.microsoft.com/office/drawing/2014/main" id="{411BFABC-961E-4364-8A9E-52D316359C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8475" y="2635553"/>
            <a:ext cx="1571625" cy="241935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76525330-723B-4457-9B15-46C21ABEB8B3}"/>
              </a:ext>
            </a:extLst>
          </p:cNvPr>
          <p:cNvSpPr txBox="1"/>
          <p:nvPr/>
        </p:nvSpPr>
        <p:spPr>
          <a:xfrm>
            <a:off x="3047999" y="2635553"/>
            <a:ext cx="7648575" cy="2585323"/>
          </a:xfrm>
          <a:prstGeom prst="rect">
            <a:avLst/>
          </a:prstGeom>
          <a:noFill/>
        </p:spPr>
        <p:txBody>
          <a:bodyPr wrap="square">
            <a:spAutoFit/>
          </a:bodyPr>
          <a:lstStyle/>
          <a:p>
            <a:r>
              <a:rPr lang="en-GB" dirty="0"/>
              <a:t>Summer 1945. The Second World War is finally over and Yossi, Leo and Mordecai are among three hundred children who arrive in the English Lake District.</a:t>
            </a:r>
          </a:p>
          <a:p>
            <a:r>
              <a:rPr lang="en-GB" dirty="0"/>
              <a:t>Having survived the horrors of the Nazi concentration camps, they’ve finally reached a place of safety and peace, where they can hopefully begin to recover.</a:t>
            </a:r>
          </a:p>
          <a:p>
            <a:r>
              <a:rPr lang="en-GB" dirty="0"/>
              <a:t>Will life by the beautiful Lake Windermere be enough to bring hope back into all their lives?</a:t>
            </a:r>
          </a:p>
          <a:p>
            <a:endParaRPr lang="en-GB" dirty="0"/>
          </a:p>
          <a:p>
            <a:r>
              <a:rPr lang="en-GB" dirty="0"/>
              <a:t>Lots of resources relating to this book can be found </a:t>
            </a:r>
            <a:r>
              <a:rPr lang="en-GB" dirty="0">
                <a:hlinkClick r:id="rId3"/>
              </a:rPr>
              <a:t>here.</a:t>
            </a:r>
            <a:endParaRPr lang="en-GB" dirty="0"/>
          </a:p>
          <a:p>
            <a:r>
              <a:rPr lang="en-GB" dirty="0"/>
              <a:t>Hear Tom read the first </a:t>
            </a:r>
            <a:r>
              <a:rPr lang="en-GB" dirty="0">
                <a:hlinkClick r:id="rId4"/>
              </a:rPr>
              <a:t>chapter</a:t>
            </a:r>
            <a:endParaRPr lang="en-GB" dirty="0"/>
          </a:p>
        </p:txBody>
      </p:sp>
      <p:sp>
        <p:nvSpPr>
          <p:cNvPr id="8" name="TextBox 7">
            <a:extLst>
              <a:ext uri="{FF2B5EF4-FFF2-40B4-BE49-F238E27FC236}">
                <a16:creationId xmlns:a16="http://schemas.microsoft.com/office/drawing/2014/main" id="{7639FC2C-DDDD-4EBC-82AC-820C105A936A}"/>
              </a:ext>
            </a:extLst>
          </p:cNvPr>
          <p:cNvSpPr txBox="1"/>
          <p:nvPr/>
        </p:nvSpPr>
        <p:spPr>
          <a:xfrm>
            <a:off x="556550" y="6127420"/>
            <a:ext cx="6815800" cy="369332"/>
          </a:xfrm>
          <a:prstGeom prst="rect">
            <a:avLst/>
          </a:prstGeom>
          <a:noFill/>
        </p:spPr>
        <p:txBody>
          <a:bodyPr wrap="square" rtlCol="0">
            <a:spAutoFit/>
          </a:bodyPr>
          <a:lstStyle/>
          <a:p>
            <a:r>
              <a:rPr lang="en-GB" dirty="0"/>
              <a:t>Look out for the BBC documentary on the Ambleside children.</a:t>
            </a:r>
          </a:p>
        </p:txBody>
      </p:sp>
    </p:spTree>
    <p:extLst>
      <p:ext uri="{BB962C8B-B14F-4D97-AF65-F5344CB8AC3E}">
        <p14:creationId xmlns:p14="http://schemas.microsoft.com/office/powerpoint/2010/main" val="603000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870F1165-C2FC-4313-ADED-D8514C00E1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FD564DD-780E-4279-99FF-A16618E119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9A055D2-06EB-4140-805C-1C40AAC4684A}"/>
              </a:ext>
            </a:extLst>
          </p:cNvPr>
          <p:cNvSpPr>
            <a:spLocks noGrp="1"/>
          </p:cNvSpPr>
          <p:nvPr>
            <p:ph type="title"/>
          </p:nvPr>
        </p:nvSpPr>
        <p:spPr>
          <a:xfrm>
            <a:off x="4399284" y="648271"/>
            <a:ext cx="6358384" cy="1037221"/>
          </a:xfrm>
        </p:spPr>
        <p:txBody>
          <a:bodyPr anchor="ctr">
            <a:normAutofit/>
          </a:bodyPr>
          <a:lstStyle/>
          <a:p>
            <a:r>
              <a:rPr lang="en-GB" sz="3400" dirty="0"/>
              <a:t>The Final Journey </a:t>
            </a:r>
            <a:br>
              <a:rPr lang="en-GB" sz="3400" dirty="0"/>
            </a:br>
            <a:r>
              <a:rPr lang="en-GB" sz="3400" dirty="0"/>
              <a:t>by Gudrun </a:t>
            </a:r>
            <a:r>
              <a:rPr lang="en-GB" sz="3400" dirty="0" err="1"/>
              <a:t>Pausewang</a:t>
            </a:r>
            <a:endParaRPr lang="en-GB" sz="3400" dirty="0"/>
          </a:p>
        </p:txBody>
      </p:sp>
      <p:pic>
        <p:nvPicPr>
          <p:cNvPr id="8" name="Content Placeholder 7" descr="Calendar&#10;&#10;Description automatically generated">
            <a:extLst>
              <a:ext uri="{FF2B5EF4-FFF2-40B4-BE49-F238E27FC236}">
                <a16:creationId xmlns:a16="http://schemas.microsoft.com/office/drawing/2014/main" id="{25EB8550-D990-448F-9FD4-7F7D3DFA6217}"/>
              </a:ext>
            </a:extLst>
          </p:cNvPr>
          <p:cNvPicPr>
            <a:picLocks noChangeAspect="1"/>
          </p:cNvPicPr>
          <p:nvPr/>
        </p:nvPicPr>
        <p:blipFill rotWithShape="1">
          <a:blip r:embed="rId2">
            <a:extLst>
              <a:ext uri="{28A0092B-C50C-407E-A947-70E740481C1C}">
                <a14:useLocalDpi xmlns:a14="http://schemas.microsoft.com/office/drawing/2010/main" val="0"/>
              </a:ext>
            </a:extLst>
          </a:blip>
          <a:srcRect r="3257"/>
          <a:stretch/>
        </p:blipFill>
        <p:spPr>
          <a:xfrm>
            <a:off x="20" y="10"/>
            <a:ext cx="3848080" cy="6857990"/>
          </a:xfrm>
          <a:prstGeom prst="rect">
            <a:avLst/>
          </a:prstGeom>
        </p:spPr>
      </p:pic>
      <p:sp>
        <p:nvSpPr>
          <p:cNvPr id="12" name="Content Placeholder 11">
            <a:extLst>
              <a:ext uri="{FF2B5EF4-FFF2-40B4-BE49-F238E27FC236}">
                <a16:creationId xmlns:a16="http://schemas.microsoft.com/office/drawing/2014/main" id="{0CCB4488-DF86-4405-92A1-5CB29843A957}"/>
              </a:ext>
            </a:extLst>
          </p:cNvPr>
          <p:cNvSpPr>
            <a:spLocks noGrp="1"/>
          </p:cNvSpPr>
          <p:nvPr>
            <p:ph idx="1"/>
          </p:nvPr>
        </p:nvSpPr>
        <p:spPr>
          <a:xfrm>
            <a:off x="4399284" y="2400300"/>
            <a:ext cx="6276409" cy="3272405"/>
          </a:xfrm>
        </p:spPr>
        <p:txBody>
          <a:bodyPr>
            <a:normAutofit/>
          </a:bodyPr>
          <a:lstStyle/>
          <a:p>
            <a:pPr marL="0" indent="0">
              <a:buNone/>
            </a:pPr>
            <a:r>
              <a:rPr lang="en-GB" dirty="0"/>
              <a:t>Alice is eleven years old, and it is wartime. She is on a train with no seats, no lights, no sanitary facilities. Her parents and her grandmother are missing, and Alice doesn't know where she is going. Maybe she will get to play outside again, maybe she will see her parents. But as the train rolls on, Alice begins to realize that just when you think things can't possibly get any worse, they do. A haunting German book in translation.</a:t>
            </a:r>
          </a:p>
          <a:p>
            <a:pPr marL="0" indent="0">
              <a:buNone/>
            </a:pPr>
            <a:r>
              <a:rPr lang="en-GB" dirty="0"/>
              <a:t>Read more about the holocaust trains </a:t>
            </a:r>
            <a:r>
              <a:rPr lang="en-GB" dirty="0">
                <a:hlinkClick r:id="rId3"/>
              </a:rPr>
              <a:t>here</a:t>
            </a:r>
            <a:endParaRPr lang="en-US" dirty="0"/>
          </a:p>
        </p:txBody>
      </p:sp>
      <p:cxnSp>
        <p:nvCxnSpPr>
          <p:cNvPr id="19" name="Straight Connector 18">
            <a:extLst>
              <a:ext uri="{FF2B5EF4-FFF2-40B4-BE49-F238E27FC236}">
                <a16:creationId xmlns:a16="http://schemas.microsoft.com/office/drawing/2014/main" id="{ABAD74CF-CB22-463B-9031-D3BE16111B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748698" y="334928"/>
            <a:ext cx="0" cy="618814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475261F5-97F9-45FA-AB67-258E5059C979}"/>
              </a:ext>
            </a:extLst>
          </p:cNvPr>
          <p:cNvSpPr>
            <a:spLocks noGrp="1"/>
          </p:cNvSpPr>
          <p:nvPr>
            <p:ph type="sldNum" sz="quarter" idx="12"/>
          </p:nvPr>
        </p:nvSpPr>
        <p:spPr>
          <a:xfrm>
            <a:off x="10821701" y="5672706"/>
            <a:ext cx="951908" cy="754673"/>
          </a:xfrm>
        </p:spPr>
        <p:txBody>
          <a:bodyPr>
            <a:normAutofit/>
          </a:bodyPr>
          <a:lstStyle/>
          <a:p>
            <a:pPr>
              <a:spcAft>
                <a:spcPts val="600"/>
              </a:spcAft>
            </a:pPr>
            <a:fld id="{81D2C36F-4504-47C0-B82F-A167342A2754}" type="slidenum">
              <a:rPr lang="en-US" smtClean="0"/>
              <a:pPr>
                <a:spcAft>
                  <a:spcPts val="600"/>
                </a:spcAft>
              </a:pPr>
              <a:t>4</a:t>
            </a:fld>
            <a:endParaRPr lang="en-US"/>
          </a:p>
        </p:txBody>
      </p:sp>
      <p:sp>
        <p:nvSpPr>
          <p:cNvPr id="21" name="Rectangle 20">
            <a:extLst>
              <a:ext uri="{FF2B5EF4-FFF2-40B4-BE49-F238E27FC236}">
                <a16:creationId xmlns:a16="http://schemas.microsoft.com/office/drawing/2014/main" id="{F5BB14C7-B6E4-427D-AEAC-7A18D089F9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53024" y="334928"/>
            <a:ext cx="7571232" cy="6188146"/>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a:extLst>
              <a:ext uri="{FF2B5EF4-FFF2-40B4-BE49-F238E27FC236}">
                <a16:creationId xmlns:a16="http://schemas.microsoft.com/office/drawing/2014/main" id="{E95C7366-6A36-4307-81CE-FBD79DFF098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253024" y="1905000"/>
            <a:ext cx="6495674"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2B589D1-AB2D-469C-960E-40C719BA828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253024" y="6047437"/>
            <a:ext cx="6495674"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0" name="Date Placeholder 3">
            <a:extLst>
              <a:ext uri="{FF2B5EF4-FFF2-40B4-BE49-F238E27FC236}">
                <a16:creationId xmlns:a16="http://schemas.microsoft.com/office/drawing/2014/main" id="{008E7467-F48F-4158-A50E-F003828BF530}"/>
              </a:ext>
            </a:extLst>
          </p:cNvPr>
          <p:cNvSpPr>
            <a:spLocks noGrp="1"/>
          </p:cNvSpPr>
          <p:nvPr>
            <p:ph type="dt" sz="half" idx="10"/>
          </p:nvPr>
        </p:nvSpPr>
        <p:spPr>
          <a:xfrm>
            <a:off x="4667252" y="6135095"/>
            <a:ext cx="3154896" cy="287075"/>
          </a:xfrm>
        </p:spPr>
        <p:txBody>
          <a:bodyPr/>
          <a:lstStyle/>
          <a:p>
            <a:r>
              <a:rPr lang="en-US" dirty="0"/>
              <a:t>“be the light in the darkness”</a:t>
            </a:r>
          </a:p>
        </p:txBody>
      </p:sp>
    </p:spTree>
    <p:extLst>
      <p:ext uri="{BB962C8B-B14F-4D97-AF65-F5344CB8AC3E}">
        <p14:creationId xmlns:p14="http://schemas.microsoft.com/office/powerpoint/2010/main" val="382469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Effect transition="in" filter="fade">
                                      <p:cBhvr>
                                        <p:cTn id="12" dur="500"/>
                                        <p:tgtEl>
                                          <p:spTgt spid="1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870F1165-C2FC-4313-ADED-D8514C00E1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FD564DD-780E-4279-99FF-A16618E119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B8A59C1-435C-497F-9514-D98E7C2A424E}"/>
              </a:ext>
            </a:extLst>
          </p:cNvPr>
          <p:cNvSpPr>
            <a:spLocks noGrp="1"/>
          </p:cNvSpPr>
          <p:nvPr>
            <p:ph type="title"/>
          </p:nvPr>
        </p:nvSpPr>
        <p:spPr>
          <a:xfrm>
            <a:off x="528321" y="627796"/>
            <a:ext cx="5720074" cy="1035929"/>
          </a:xfrm>
        </p:spPr>
        <p:txBody>
          <a:bodyPr anchor="ctr">
            <a:normAutofit/>
          </a:bodyPr>
          <a:lstStyle/>
          <a:p>
            <a:r>
              <a:rPr lang="en-GB" sz="3100" dirty="0"/>
              <a:t>Dreaming in Black and White by Reinhart Jung</a:t>
            </a:r>
          </a:p>
        </p:txBody>
      </p:sp>
      <p:sp>
        <p:nvSpPr>
          <p:cNvPr id="3" name="Content Placeholder 2">
            <a:extLst>
              <a:ext uri="{FF2B5EF4-FFF2-40B4-BE49-F238E27FC236}">
                <a16:creationId xmlns:a16="http://schemas.microsoft.com/office/drawing/2014/main" id="{4581BEFC-B7D0-470C-8C96-16B35BD0E7FC}"/>
              </a:ext>
            </a:extLst>
          </p:cNvPr>
          <p:cNvSpPr>
            <a:spLocks noGrp="1"/>
          </p:cNvSpPr>
          <p:nvPr>
            <p:ph idx="1"/>
          </p:nvPr>
        </p:nvSpPr>
        <p:spPr>
          <a:xfrm>
            <a:off x="447044" y="2146276"/>
            <a:ext cx="5918854" cy="3526429"/>
          </a:xfrm>
        </p:spPr>
        <p:txBody>
          <a:bodyPr>
            <a:normAutofit/>
          </a:bodyPr>
          <a:lstStyle/>
          <a:p>
            <a:pPr marL="0" indent="0">
              <a:lnSpc>
                <a:spcPct val="130000"/>
              </a:lnSpc>
              <a:buNone/>
            </a:pPr>
            <a:r>
              <a:rPr lang="en-GB" sz="1400" dirty="0"/>
              <a:t>This haunting short novel explores the Holocaust from a rarely told perspective. Following a school history assignment, Hannes, a German boy, is disturbed by dreams that transport him back to the 1930s. There, he is persecuted by fellow students and teachers because Hannes is disabled, and like the Jews and "social misfits," the Nazi regime has labelled him "not worth living." Although his mother rushes to protect him, his father seems intimidated-even swayed-by the Nazi propaganda. Meanwhile, the dreams themselves are becoming all too real and Hannes begins to fear: Will he escape this nightmarish world in time to save himself?</a:t>
            </a:r>
          </a:p>
          <a:p>
            <a:pPr marL="0" indent="0">
              <a:lnSpc>
                <a:spcPct val="130000"/>
              </a:lnSpc>
              <a:buNone/>
            </a:pPr>
            <a:r>
              <a:rPr lang="en-GB" sz="1400" dirty="0"/>
              <a:t>This book deals with the  </a:t>
            </a:r>
            <a:r>
              <a:rPr lang="en-GB" sz="1400" dirty="0" err="1"/>
              <a:t>Aktion</a:t>
            </a:r>
            <a:r>
              <a:rPr lang="en-GB" sz="1400" dirty="0"/>
              <a:t> T4 programme where those with disabilities were euthanised. </a:t>
            </a:r>
            <a:r>
              <a:rPr lang="en-GB" sz="1400" dirty="0">
                <a:hlinkClick r:id="rId2"/>
              </a:rPr>
              <a:t>Click here if you want to know more.</a:t>
            </a:r>
            <a:endParaRPr lang="en-GB" sz="1400" dirty="0"/>
          </a:p>
        </p:txBody>
      </p:sp>
      <p:pic>
        <p:nvPicPr>
          <p:cNvPr id="7" name="Picture 6">
            <a:extLst>
              <a:ext uri="{FF2B5EF4-FFF2-40B4-BE49-F238E27FC236}">
                <a16:creationId xmlns:a16="http://schemas.microsoft.com/office/drawing/2014/main" id="{C77934B3-CA32-417C-8D44-D1B27C2111C7}"/>
              </a:ext>
            </a:extLst>
          </p:cNvPr>
          <p:cNvPicPr>
            <a:picLocks noChangeAspect="1"/>
          </p:cNvPicPr>
          <p:nvPr/>
        </p:nvPicPr>
        <p:blipFill>
          <a:blip r:embed="rId3"/>
          <a:stretch>
            <a:fillRect/>
          </a:stretch>
        </p:blipFill>
        <p:spPr>
          <a:xfrm>
            <a:off x="6927895" y="709165"/>
            <a:ext cx="3289699" cy="5003346"/>
          </a:xfrm>
          <a:prstGeom prst="rect">
            <a:avLst/>
          </a:prstGeom>
        </p:spPr>
      </p:pic>
      <p:cxnSp>
        <p:nvCxnSpPr>
          <p:cNvPr id="16" name="Straight Connector 15">
            <a:extLst>
              <a:ext uri="{FF2B5EF4-FFF2-40B4-BE49-F238E27FC236}">
                <a16:creationId xmlns:a16="http://schemas.microsoft.com/office/drawing/2014/main" id="{ABAD74CF-CB22-463B-9031-D3BE16111B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748698" y="334928"/>
            <a:ext cx="0" cy="618814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56B71BD6-A537-4108-ABCB-BC88356334E8}"/>
              </a:ext>
            </a:extLst>
          </p:cNvPr>
          <p:cNvSpPr>
            <a:spLocks noGrp="1"/>
          </p:cNvSpPr>
          <p:nvPr>
            <p:ph type="sldNum" sz="quarter" idx="12"/>
          </p:nvPr>
        </p:nvSpPr>
        <p:spPr>
          <a:xfrm>
            <a:off x="10821701" y="5672706"/>
            <a:ext cx="951908" cy="754673"/>
          </a:xfrm>
        </p:spPr>
        <p:txBody>
          <a:bodyPr>
            <a:normAutofit/>
          </a:bodyPr>
          <a:lstStyle/>
          <a:p>
            <a:pPr>
              <a:spcAft>
                <a:spcPts val="600"/>
              </a:spcAft>
            </a:pPr>
            <a:fld id="{81D2C36F-4504-47C0-B82F-A167342A2754}" type="slidenum">
              <a:rPr lang="en-US" smtClean="0"/>
              <a:pPr>
                <a:spcAft>
                  <a:spcPts val="600"/>
                </a:spcAft>
              </a:pPr>
              <a:t>5</a:t>
            </a:fld>
            <a:endParaRPr lang="en-US"/>
          </a:p>
        </p:txBody>
      </p:sp>
      <p:sp>
        <p:nvSpPr>
          <p:cNvPr id="18" name="Rectangle 17">
            <a:extLst>
              <a:ext uri="{FF2B5EF4-FFF2-40B4-BE49-F238E27FC236}">
                <a16:creationId xmlns:a16="http://schemas.microsoft.com/office/drawing/2014/main" id="{F5BB14C7-B6E4-427D-AEAC-7A18D089F9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7744" y="334928"/>
            <a:ext cx="11456511" cy="6188146"/>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a:extLst>
              <a:ext uri="{FF2B5EF4-FFF2-40B4-BE49-F238E27FC236}">
                <a16:creationId xmlns:a16="http://schemas.microsoft.com/office/drawing/2014/main" id="{055BC9DE-F4C7-4F1F-833F-C0E20531FBC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38900" y="329704"/>
            <a:ext cx="0" cy="5701553"/>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95C7366-6A36-4307-81CE-FBD79DFF098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67744" y="1905000"/>
            <a:ext cx="6071156"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82B589D1-AB2D-469C-960E-40C719BA828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73060" y="6047437"/>
            <a:ext cx="10375638"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5" name="Date Placeholder 3">
            <a:extLst>
              <a:ext uri="{FF2B5EF4-FFF2-40B4-BE49-F238E27FC236}">
                <a16:creationId xmlns:a16="http://schemas.microsoft.com/office/drawing/2014/main" id="{179B10FD-1E4A-4E3C-B02D-203200570D56}"/>
              </a:ext>
            </a:extLst>
          </p:cNvPr>
          <p:cNvSpPr>
            <a:spLocks noGrp="1"/>
          </p:cNvSpPr>
          <p:nvPr>
            <p:ph type="dt" sz="half" idx="10"/>
          </p:nvPr>
        </p:nvSpPr>
        <p:spPr>
          <a:xfrm>
            <a:off x="628652" y="6140304"/>
            <a:ext cx="3154896" cy="287075"/>
          </a:xfrm>
        </p:spPr>
        <p:txBody>
          <a:bodyPr/>
          <a:lstStyle/>
          <a:p>
            <a:r>
              <a:rPr lang="en-US" dirty="0"/>
              <a:t>“be the light in the darkness”</a:t>
            </a:r>
          </a:p>
        </p:txBody>
      </p:sp>
    </p:spTree>
    <p:extLst>
      <p:ext uri="{BB962C8B-B14F-4D97-AF65-F5344CB8AC3E}">
        <p14:creationId xmlns:p14="http://schemas.microsoft.com/office/powerpoint/2010/main" val="3124115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FBA68A5-A7C7-4D91-AB95-6E0B6FFD87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A4051E3-92B2-42FC-BB3D-372E4A614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7744" y="334928"/>
            <a:ext cx="11456511" cy="6188146"/>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a:extLst>
              <a:ext uri="{FF2B5EF4-FFF2-40B4-BE49-F238E27FC236}">
                <a16:creationId xmlns:a16="http://schemas.microsoft.com/office/drawing/2014/main" id="{3C425084-C97A-4C25-AE47-DDECF2DD3A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748698" y="334928"/>
            <a:ext cx="0" cy="618814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96A478A1-0B34-4F2B-88FA-CF47551E5DF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73060" y="6047437"/>
            <a:ext cx="10375638"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0A09E39A-DA3F-4BDC-A89A-6545C1DD372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60154" y="4602664"/>
            <a:ext cx="10375638"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useBgFill="1">
        <p:nvSpPr>
          <p:cNvPr id="23" name="Rectangle 22">
            <a:extLst>
              <a:ext uri="{FF2B5EF4-FFF2-40B4-BE49-F238E27FC236}">
                <a16:creationId xmlns:a16="http://schemas.microsoft.com/office/drawing/2014/main" id="{B9BBDDCC-0358-4EDD-9820-287B1D8FD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2B3B5E1-901E-49C0-9F76-B48432DE91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0" y="0"/>
            <a:ext cx="12192000" cy="6858000"/>
          </a:xfrm>
          <a:prstGeom prst="rect">
            <a:avLst/>
          </a:prstGeom>
          <a:solidFill>
            <a:schemeClr val="accent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4FCCE3C-DC97-4A50-BF01-68144B507FBA}"/>
              </a:ext>
            </a:extLst>
          </p:cNvPr>
          <p:cNvSpPr>
            <a:spLocks noGrp="1"/>
          </p:cNvSpPr>
          <p:nvPr>
            <p:ph type="title"/>
          </p:nvPr>
        </p:nvSpPr>
        <p:spPr>
          <a:xfrm>
            <a:off x="429919" y="430621"/>
            <a:ext cx="5935979" cy="3426107"/>
          </a:xfrm>
        </p:spPr>
        <p:txBody>
          <a:bodyPr vert="horz" lIns="91440" tIns="45720" rIns="91440" bIns="45720" rtlCol="0" anchor="t">
            <a:normAutofit fontScale="90000"/>
          </a:bodyPr>
          <a:lstStyle/>
          <a:p>
            <a:r>
              <a:rPr lang="en-GB" sz="2400" dirty="0"/>
              <a:t>Béla Guttmann was the first of a breed of globe-trotting superstar football coaches, achieving his greatest successes before Pep Guardiola or José Mourinho were even born. He was also a Holocaust survivor. In 1944, much of Europe had wanted Guttmann dead. He hid for months in an attic near Budapest as thousands of fellow Jews in the neighbourhood were dragged off to be murdered. Later, he escaped from a slave labour camp before a planned deportation and almost certain death. His father, sister and wider family were murdered. This book is an extraordinary and compelling account of Guttman's life.</a:t>
            </a:r>
            <a:endParaRPr lang="en-US" sz="4800" dirty="0"/>
          </a:p>
        </p:txBody>
      </p:sp>
      <p:sp useBgFill="1">
        <p:nvSpPr>
          <p:cNvPr id="27" name="Rectangle 26">
            <a:extLst>
              <a:ext uri="{FF2B5EF4-FFF2-40B4-BE49-F238E27FC236}">
                <a16:creationId xmlns:a16="http://schemas.microsoft.com/office/drawing/2014/main" id="{DC3155A8-F803-4F5F-A3EF-1D9B498B2C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8900" y="334927"/>
            <a:ext cx="4309798" cy="618814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Text&#10;&#10;Description automatically generated">
            <a:extLst>
              <a:ext uri="{FF2B5EF4-FFF2-40B4-BE49-F238E27FC236}">
                <a16:creationId xmlns:a16="http://schemas.microsoft.com/office/drawing/2014/main" id="{4251B322-C708-4B4F-908C-57339BF115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11546" y="740203"/>
            <a:ext cx="3369672" cy="5307234"/>
          </a:xfrm>
          <a:prstGeom prst="rect">
            <a:avLst/>
          </a:prstGeom>
        </p:spPr>
      </p:pic>
      <p:sp>
        <p:nvSpPr>
          <p:cNvPr id="4" name="Date Placeholder 3">
            <a:extLst>
              <a:ext uri="{FF2B5EF4-FFF2-40B4-BE49-F238E27FC236}">
                <a16:creationId xmlns:a16="http://schemas.microsoft.com/office/drawing/2014/main" id="{4E4359B3-123C-48F2-B907-02567469488C}"/>
              </a:ext>
            </a:extLst>
          </p:cNvPr>
          <p:cNvSpPr>
            <a:spLocks noGrp="1"/>
          </p:cNvSpPr>
          <p:nvPr>
            <p:ph type="dt" sz="half" idx="10"/>
          </p:nvPr>
        </p:nvSpPr>
        <p:spPr>
          <a:xfrm>
            <a:off x="579729" y="6140305"/>
            <a:ext cx="5872073" cy="242062"/>
          </a:xfrm>
        </p:spPr>
        <p:txBody>
          <a:bodyPr vert="horz" lIns="91440" tIns="45720" rIns="91440" bIns="45720" rtlCol="0" anchor="ctr">
            <a:normAutofit lnSpcReduction="10000"/>
          </a:bodyPr>
          <a:lstStyle/>
          <a:p>
            <a:pPr>
              <a:spcAft>
                <a:spcPts val="600"/>
              </a:spcAft>
            </a:pPr>
            <a:r>
              <a:rPr lang="en-US" dirty="0"/>
              <a:t>Managed Benfica till they refused him a pay rise</a:t>
            </a:r>
          </a:p>
        </p:txBody>
      </p:sp>
      <p:sp>
        <p:nvSpPr>
          <p:cNvPr id="6" name="Slide Number Placeholder 5">
            <a:extLst>
              <a:ext uri="{FF2B5EF4-FFF2-40B4-BE49-F238E27FC236}">
                <a16:creationId xmlns:a16="http://schemas.microsoft.com/office/drawing/2014/main" id="{FF79C55A-15F7-414C-9C9C-DDB89F109F8B}"/>
              </a:ext>
            </a:extLst>
          </p:cNvPr>
          <p:cNvSpPr>
            <a:spLocks noGrp="1"/>
          </p:cNvSpPr>
          <p:nvPr>
            <p:ph type="sldNum" sz="quarter" idx="12"/>
          </p:nvPr>
        </p:nvSpPr>
        <p:spPr>
          <a:xfrm>
            <a:off x="10821701" y="5672706"/>
            <a:ext cx="951908" cy="754673"/>
          </a:xfrm>
        </p:spPr>
        <p:txBody>
          <a:bodyPr vert="horz" lIns="91440" tIns="45720" rIns="91440" bIns="45720" rtlCol="0" anchor="ctr">
            <a:normAutofit/>
          </a:bodyPr>
          <a:lstStyle/>
          <a:p>
            <a:pPr>
              <a:spcAft>
                <a:spcPts val="600"/>
              </a:spcAft>
            </a:pPr>
            <a:fld id="{81D2C36F-4504-47C0-B82F-A167342A2754}" type="slidenum">
              <a:rPr lang="en-US" smtClean="0"/>
              <a:pPr>
                <a:spcAft>
                  <a:spcPts val="600"/>
                </a:spcAft>
              </a:pPr>
              <a:t>6</a:t>
            </a:fld>
            <a:endParaRPr lang="en-US"/>
          </a:p>
        </p:txBody>
      </p:sp>
      <p:sp>
        <p:nvSpPr>
          <p:cNvPr id="29" name="Rectangle 28">
            <a:extLst>
              <a:ext uri="{FF2B5EF4-FFF2-40B4-BE49-F238E27FC236}">
                <a16:creationId xmlns:a16="http://schemas.microsoft.com/office/drawing/2014/main" id="{FBE31AC6-E383-4D2B-9A24-69EEE084D5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1666" y="334928"/>
            <a:ext cx="11462589" cy="6188146"/>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Connector 30">
            <a:extLst>
              <a:ext uri="{FF2B5EF4-FFF2-40B4-BE49-F238E27FC236}">
                <a16:creationId xmlns:a16="http://schemas.microsoft.com/office/drawing/2014/main" id="{2F49F475-10BF-4E7D-9BE8-5329BCAFE2C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61666" y="4495800"/>
            <a:ext cx="6077234"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621E947D-525D-4D2A-B0C3-E1BFCA6060F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61666" y="6047437"/>
            <a:ext cx="6077234"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0215D2F7-CC29-40CD-9AC4-5D39731FF43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38900" y="334927"/>
            <a:ext cx="0" cy="618814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2DD089E2-CEA3-48C4-9094-610D00D9460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748698" y="334928"/>
            <a:ext cx="0" cy="618814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C9EED4FB-2D80-4C7F-A1F9-32A93B30EF86}"/>
              </a:ext>
            </a:extLst>
          </p:cNvPr>
          <p:cNvSpPr txBox="1"/>
          <p:nvPr/>
        </p:nvSpPr>
        <p:spPr>
          <a:xfrm>
            <a:off x="718475" y="4863452"/>
            <a:ext cx="4859365" cy="954107"/>
          </a:xfrm>
          <a:prstGeom prst="rect">
            <a:avLst/>
          </a:prstGeom>
          <a:noFill/>
        </p:spPr>
        <p:txBody>
          <a:bodyPr wrap="square" rtlCol="0">
            <a:spAutoFit/>
          </a:bodyPr>
          <a:lstStyle/>
          <a:p>
            <a:r>
              <a:rPr lang="en-GB" sz="2800" dirty="0"/>
              <a:t>The Greatest Comeback by David </a:t>
            </a:r>
            <a:r>
              <a:rPr lang="en-GB" sz="2800" dirty="0" err="1"/>
              <a:t>Bolchover</a:t>
            </a:r>
            <a:endParaRPr lang="en-GB" sz="2800" dirty="0"/>
          </a:p>
        </p:txBody>
      </p:sp>
    </p:spTree>
    <p:extLst>
      <p:ext uri="{BB962C8B-B14F-4D97-AF65-F5344CB8AC3E}">
        <p14:creationId xmlns:p14="http://schemas.microsoft.com/office/powerpoint/2010/main" val="2632490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870F1165-C2FC-4313-ADED-D8514C00E1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FD564DD-780E-4279-99FF-A16618E119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4B2B97A-B3F4-4AA4-BB0E-EA625D37EC24}"/>
              </a:ext>
            </a:extLst>
          </p:cNvPr>
          <p:cNvSpPr>
            <a:spLocks noGrp="1"/>
          </p:cNvSpPr>
          <p:nvPr>
            <p:ph type="title"/>
          </p:nvPr>
        </p:nvSpPr>
        <p:spPr>
          <a:xfrm>
            <a:off x="718475" y="627796"/>
            <a:ext cx="5540079" cy="1035929"/>
          </a:xfrm>
        </p:spPr>
        <p:txBody>
          <a:bodyPr anchor="ctr">
            <a:normAutofit fontScale="90000"/>
          </a:bodyPr>
          <a:lstStyle/>
          <a:p>
            <a:r>
              <a:rPr lang="en-GB" dirty="0"/>
              <a:t>Over a Thousand Hills I Walk with You by Hanna Jansen</a:t>
            </a:r>
          </a:p>
        </p:txBody>
      </p:sp>
      <p:sp>
        <p:nvSpPr>
          <p:cNvPr id="12" name="Content Placeholder 11">
            <a:extLst>
              <a:ext uri="{FF2B5EF4-FFF2-40B4-BE49-F238E27FC236}">
                <a16:creationId xmlns:a16="http://schemas.microsoft.com/office/drawing/2014/main" id="{FCC4DC6F-CAC3-4C34-9294-D25F715174A6}"/>
              </a:ext>
            </a:extLst>
          </p:cNvPr>
          <p:cNvSpPr>
            <a:spLocks noGrp="1"/>
          </p:cNvSpPr>
          <p:nvPr>
            <p:ph idx="1"/>
          </p:nvPr>
        </p:nvSpPr>
        <p:spPr>
          <a:xfrm>
            <a:off x="866633" y="2400300"/>
            <a:ext cx="5091904" cy="3272405"/>
          </a:xfrm>
        </p:spPr>
        <p:txBody>
          <a:bodyPr>
            <a:normAutofit/>
          </a:bodyPr>
          <a:lstStyle/>
          <a:p>
            <a:pPr marL="0" indent="0">
              <a:buNone/>
            </a:pPr>
            <a:r>
              <a:rPr lang="en-GB" dirty="0"/>
              <a:t>Before that fateful April day, Jeanne lived the life of a typical Rwandan girl. Then, in one horrifying night, everything changed. Political troubles unleashed a torrent of violence upon the Tutsi ethnic group. Jeanne's family, all Tutsis, fled their home and tried desperately to reach safety. Jeanne was the only survivor.</a:t>
            </a:r>
          </a:p>
          <a:p>
            <a:pPr marL="0" indent="0">
              <a:buNone/>
            </a:pPr>
            <a:r>
              <a:rPr lang="en-GB" dirty="0"/>
              <a:t>Read “where tears have no power” poem </a:t>
            </a:r>
            <a:r>
              <a:rPr lang="en-GB" dirty="0">
                <a:hlinkClick r:id="rId2"/>
              </a:rPr>
              <a:t>here.</a:t>
            </a:r>
            <a:endParaRPr lang="en-US" dirty="0"/>
          </a:p>
        </p:txBody>
      </p:sp>
      <p:pic>
        <p:nvPicPr>
          <p:cNvPr id="8" name="Content Placeholder 7" descr="Text&#10;&#10;Description automatically generated">
            <a:extLst>
              <a:ext uri="{FF2B5EF4-FFF2-40B4-BE49-F238E27FC236}">
                <a16:creationId xmlns:a16="http://schemas.microsoft.com/office/drawing/2014/main" id="{AE42A9DB-BFEB-48E5-9DEB-94EEA63B09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93769" y="709165"/>
            <a:ext cx="3357950" cy="5003346"/>
          </a:xfrm>
          <a:prstGeom prst="rect">
            <a:avLst/>
          </a:prstGeom>
        </p:spPr>
      </p:pic>
      <p:cxnSp>
        <p:nvCxnSpPr>
          <p:cNvPr id="19" name="Straight Connector 18">
            <a:extLst>
              <a:ext uri="{FF2B5EF4-FFF2-40B4-BE49-F238E27FC236}">
                <a16:creationId xmlns:a16="http://schemas.microsoft.com/office/drawing/2014/main" id="{ABAD74CF-CB22-463B-9031-D3BE16111B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748698" y="334928"/>
            <a:ext cx="0" cy="618814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1A874FE2-82CD-4B22-92ED-CAECFEE78B07}"/>
              </a:ext>
            </a:extLst>
          </p:cNvPr>
          <p:cNvSpPr>
            <a:spLocks noGrp="1"/>
          </p:cNvSpPr>
          <p:nvPr>
            <p:ph type="ftr" sz="quarter" idx="11"/>
          </p:nvPr>
        </p:nvSpPr>
        <p:spPr>
          <a:xfrm rot="5400000">
            <a:off x="9233562" y="2578525"/>
            <a:ext cx="4114800" cy="365125"/>
          </a:xfrm>
        </p:spPr>
        <p:txBody>
          <a:bodyPr>
            <a:normAutofit/>
          </a:bodyPr>
          <a:lstStyle/>
          <a:p>
            <a:endParaRPr lang="en-US"/>
          </a:p>
        </p:txBody>
      </p:sp>
      <p:sp>
        <p:nvSpPr>
          <p:cNvPr id="6" name="Slide Number Placeholder 5">
            <a:extLst>
              <a:ext uri="{FF2B5EF4-FFF2-40B4-BE49-F238E27FC236}">
                <a16:creationId xmlns:a16="http://schemas.microsoft.com/office/drawing/2014/main" id="{4E56D88C-8732-419D-88DF-7D24AFA2130A}"/>
              </a:ext>
            </a:extLst>
          </p:cNvPr>
          <p:cNvSpPr>
            <a:spLocks noGrp="1"/>
          </p:cNvSpPr>
          <p:nvPr>
            <p:ph type="sldNum" sz="quarter" idx="12"/>
          </p:nvPr>
        </p:nvSpPr>
        <p:spPr>
          <a:xfrm>
            <a:off x="10821701" y="5672706"/>
            <a:ext cx="951908" cy="754673"/>
          </a:xfrm>
        </p:spPr>
        <p:txBody>
          <a:bodyPr>
            <a:normAutofit/>
          </a:bodyPr>
          <a:lstStyle/>
          <a:p>
            <a:pPr>
              <a:spcAft>
                <a:spcPts val="600"/>
              </a:spcAft>
            </a:pPr>
            <a:fld id="{81D2C36F-4504-47C0-B82F-A167342A2754}" type="slidenum">
              <a:rPr lang="en-US" smtClean="0"/>
              <a:pPr>
                <a:spcAft>
                  <a:spcPts val="600"/>
                </a:spcAft>
              </a:pPr>
              <a:t>7</a:t>
            </a:fld>
            <a:endParaRPr lang="en-US"/>
          </a:p>
        </p:txBody>
      </p:sp>
      <p:sp>
        <p:nvSpPr>
          <p:cNvPr id="21" name="Rectangle 20">
            <a:extLst>
              <a:ext uri="{FF2B5EF4-FFF2-40B4-BE49-F238E27FC236}">
                <a16:creationId xmlns:a16="http://schemas.microsoft.com/office/drawing/2014/main" id="{F5BB14C7-B6E4-427D-AEAC-7A18D089F9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7744" y="334928"/>
            <a:ext cx="11456511" cy="6188146"/>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a:extLst>
              <a:ext uri="{FF2B5EF4-FFF2-40B4-BE49-F238E27FC236}">
                <a16:creationId xmlns:a16="http://schemas.microsoft.com/office/drawing/2014/main" id="{055BC9DE-F4C7-4F1F-833F-C0E20531FBC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38900" y="329704"/>
            <a:ext cx="0" cy="5701553"/>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E95C7366-6A36-4307-81CE-FBD79DFF098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67744" y="1905000"/>
            <a:ext cx="6071156"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2B589D1-AB2D-469C-960E-40C719BA828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73060" y="6047437"/>
            <a:ext cx="10375638"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8" name="Date Placeholder 3">
            <a:extLst>
              <a:ext uri="{FF2B5EF4-FFF2-40B4-BE49-F238E27FC236}">
                <a16:creationId xmlns:a16="http://schemas.microsoft.com/office/drawing/2014/main" id="{06AFCBC2-2018-442D-A116-40526B07E756}"/>
              </a:ext>
            </a:extLst>
          </p:cNvPr>
          <p:cNvSpPr>
            <a:spLocks noGrp="1"/>
          </p:cNvSpPr>
          <p:nvPr>
            <p:ph type="dt" sz="half" idx="10"/>
          </p:nvPr>
        </p:nvSpPr>
        <p:spPr>
          <a:xfrm>
            <a:off x="628652" y="6140304"/>
            <a:ext cx="3154896" cy="287075"/>
          </a:xfrm>
        </p:spPr>
        <p:txBody>
          <a:bodyPr/>
          <a:lstStyle/>
          <a:p>
            <a:r>
              <a:rPr lang="en-US" dirty="0"/>
              <a:t>“be the light in the darkness”</a:t>
            </a:r>
          </a:p>
        </p:txBody>
      </p:sp>
    </p:spTree>
    <p:extLst>
      <p:ext uri="{BB962C8B-B14F-4D97-AF65-F5344CB8AC3E}">
        <p14:creationId xmlns:p14="http://schemas.microsoft.com/office/powerpoint/2010/main" val="2676204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870F1165-C2FC-4313-ADED-D8514C00E1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FD564DD-780E-4279-99FF-A16618E119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70874" y="0"/>
            <a:ext cx="6121125" cy="6858000"/>
          </a:xfrm>
          <a:prstGeom prst="rect">
            <a:avLst/>
          </a:prstGeom>
          <a:solidFill>
            <a:schemeClr val="accent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picture containing outdoor, grass, sky, track&#10;&#10;Description automatically generated">
            <a:extLst>
              <a:ext uri="{FF2B5EF4-FFF2-40B4-BE49-F238E27FC236}">
                <a16:creationId xmlns:a16="http://schemas.microsoft.com/office/drawing/2014/main" id="{E80BE24F-9B3E-4B0E-8C18-5F1E2D175E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7745" y="1679082"/>
            <a:ext cx="5343430" cy="3553380"/>
          </a:xfrm>
          <a:prstGeom prst="rect">
            <a:avLst/>
          </a:prstGeom>
        </p:spPr>
      </p:pic>
      <p:sp>
        <p:nvSpPr>
          <p:cNvPr id="3" name="Content Placeholder 2">
            <a:extLst>
              <a:ext uri="{FF2B5EF4-FFF2-40B4-BE49-F238E27FC236}">
                <a16:creationId xmlns:a16="http://schemas.microsoft.com/office/drawing/2014/main" id="{3436D56B-CA80-41C4-A5B9-EACC33A67379}"/>
              </a:ext>
            </a:extLst>
          </p:cNvPr>
          <p:cNvSpPr>
            <a:spLocks noGrp="1"/>
          </p:cNvSpPr>
          <p:nvPr>
            <p:ph idx="1"/>
          </p:nvPr>
        </p:nvSpPr>
        <p:spPr>
          <a:xfrm>
            <a:off x="6668984" y="1679082"/>
            <a:ext cx="3559429" cy="2980446"/>
          </a:xfrm>
        </p:spPr>
        <p:txBody>
          <a:bodyPr>
            <a:normAutofit/>
          </a:bodyPr>
          <a:lstStyle/>
          <a:p>
            <a:pPr marL="0" indent="0">
              <a:buNone/>
            </a:pPr>
            <a:r>
              <a:rPr lang="en-GB" dirty="0">
                <a:hlinkClick r:id="rId3"/>
              </a:rPr>
              <a:t>Terezin</a:t>
            </a:r>
            <a:endParaRPr lang="en-GB" dirty="0"/>
          </a:p>
        </p:txBody>
      </p:sp>
      <p:cxnSp>
        <p:nvCxnSpPr>
          <p:cNvPr id="17" name="Straight Connector 16">
            <a:extLst>
              <a:ext uri="{FF2B5EF4-FFF2-40B4-BE49-F238E27FC236}">
                <a16:creationId xmlns:a16="http://schemas.microsoft.com/office/drawing/2014/main" id="{ABAD74CF-CB22-463B-9031-D3BE16111B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748698" y="334928"/>
            <a:ext cx="0" cy="618814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C5A76713-6834-4005-9C06-FA4883A7D14D}"/>
              </a:ext>
            </a:extLst>
          </p:cNvPr>
          <p:cNvSpPr>
            <a:spLocks noGrp="1"/>
          </p:cNvSpPr>
          <p:nvPr>
            <p:ph type="sldNum" sz="quarter" idx="12"/>
          </p:nvPr>
        </p:nvSpPr>
        <p:spPr>
          <a:xfrm>
            <a:off x="10821701" y="5672706"/>
            <a:ext cx="951908" cy="754673"/>
          </a:xfrm>
        </p:spPr>
        <p:txBody>
          <a:bodyPr>
            <a:normAutofit/>
          </a:bodyPr>
          <a:lstStyle/>
          <a:p>
            <a:pPr>
              <a:spcAft>
                <a:spcPts val="600"/>
              </a:spcAft>
            </a:pPr>
            <a:fld id="{81D2C36F-4504-47C0-B82F-A167342A2754}" type="slidenum">
              <a:rPr lang="en-US" smtClean="0"/>
              <a:pPr>
                <a:spcAft>
                  <a:spcPts val="600"/>
                </a:spcAft>
              </a:pPr>
              <a:t>8</a:t>
            </a:fld>
            <a:endParaRPr lang="en-US"/>
          </a:p>
        </p:txBody>
      </p:sp>
      <p:sp>
        <p:nvSpPr>
          <p:cNvPr id="19" name="Rectangle 18">
            <a:extLst>
              <a:ext uri="{FF2B5EF4-FFF2-40B4-BE49-F238E27FC236}">
                <a16:creationId xmlns:a16="http://schemas.microsoft.com/office/drawing/2014/main" id="{F5BB14C7-B6E4-427D-AEAC-7A18D089F9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8900" y="334928"/>
            <a:ext cx="5385355" cy="6188146"/>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a:extLst>
              <a:ext uri="{FF2B5EF4-FFF2-40B4-BE49-F238E27FC236}">
                <a16:creationId xmlns:a16="http://schemas.microsoft.com/office/drawing/2014/main" id="{E95C7366-6A36-4307-81CE-FBD79DFF098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38900" y="2400300"/>
            <a:ext cx="4309798"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2B589D1-AB2D-469C-960E-40C719BA828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38900" y="6047437"/>
            <a:ext cx="4309798"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82814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2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70012EF0-3E53-4555-9102-35060C3CC6FC}"/>
              </a:ext>
            </a:extLst>
          </p:cNvPr>
          <p:cNvSpPr>
            <a:spLocks noGrp="1"/>
          </p:cNvSpPr>
          <p:nvPr>
            <p:ph type="dt" sz="half" idx="10"/>
          </p:nvPr>
        </p:nvSpPr>
        <p:spPr/>
        <p:txBody>
          <a:bodyPr/>
          <a:lstStyle/>
          <a:p>
            <a:r>
              <a:rPr lang="en-US" dirty="0"/>
              <a:t>“be the light in the darkness”</a:t>
            </a:r>
          </a:p>
        </p:txBody>
      </p:sp>
      <p:sp>
        <p:nvSpPr>
          <p:cNvPr id="5" name="Footer Placeholder 4">
            <a:extLst>
              <a:ext uri="{FF2B5EF4-FFF2-40B4-BE49-F238E27FC236}">
                <a16:creationId xmlns:a16="http://schemas.microsoft.com/office/drawing/2014/main" id="{AE449C24-0B46-4C87-AA84-C2C8180BFF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9F4680-6B78-4A20-AFFE-805E1F00AEE9}"/>
              </a:ext>
            </a:extLst>
          </p:cNvPr>
          <p:cNvSpPr>
            <a:spLocks noGrp="1"/>
          </p:cNvSpPr>
          <p:nvPr>
            <p:ph type="sldNum" sz="quarter" idx="12"/>
          </p:nvPr>
        </p:nvSpPr>
        <p:spPr/>
        <p:txBody>
          <a:bodyPr/>
          <a:lstStyle/>
          <a:p>
            <a:fld id="{81D2C36F-4504-47C0-B82F-A167342A2754}" type="slidenum">
              <a:rPr lang="en-US" smtClean="0"/>
              <a:t>9</a:t>
            </a:fld>
            <a:endParaRPr lang="en-US"/>
          </a:p>
        </p:txBody>
      </p:sp>
      <p:pic>
        <p:nvPicPr>
          <p:cNvPr id="7" name="Picture 6">
            <a:extLst>
              <a:ext uri="{FF2B5EF4-FFF2-40B4-BE49-F238E27FC236}">
                <a16:creationId xmlns:a16="http://schemas.microsoft.com/office/drawing/2014/main" id="{F0592D6D-39BC-4946-9027-E53E98A2DCAB}"/>
              </a:ext>
            </a:extLst>
          </p:cNvPr>
          <p:cNvPicPr>
            <a:picLocks noChangeAspect="1"/>
          </p:cNvPicPr>
          <p:nvPr/>
        </p:nvPicPr>
        <p:blipFill>
          <a:blip r:embed="rId2"/>
          <a:stretch>
            <a:fillRect/>
          </a:stretch>
        </p:blipFill>
        <p:spPr>
          <a:xfrm>
            <a:off x="418391" y="430621"/>
            <a:ext cx="5529160" cy="5529160"/>
          </a:xfrm>
          <a:prstGeom prst="rect">
            <a:avLst/>
          </a:prstGeom>
        </p:spPr>
      </p:pic>
      <p:pic>
        <p:nvPicPr>
          <p:cNvPr id="8" name="Picture 2" descr="Holocaust Memorial Day Trust | HMD logos">
            <a:extLst>
              <a:ext uri="{FF2B5EF4-FFF2-40B4-BE49-F238E27FC236}">
                <a16:creationId xmlns:a16="http://schemas.microsoft.com/office/drawing/2014/main" id="{1E947346-8B57-486B-877E-10B18DD329D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5159" r="-1" b="-1"/>
          <a:stretch/>
        </p:blipFill>
        <p:spPr bwMode="auto">
          <a:xfrm>
            <a:off x="7652481" y="2460531"/>
            <a:ext cx="1464290" cy="19369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675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MemoVTI">
  <a:themeElements>
    <a:clrScheme name="Office">
      <a:dk1>
        <a:srgbClr val="000000"/>
      </a:dk1>
      <a:lt1>
        <a:srgbClr val="FFFFFF"/>
      </a:lt1>
      <a:dk2>
        <a:srgbClr val="1D242E"/>
      </a:dk2>
      <a:lt2>
        <a:srgbClr val="F2F1F1"/>
      </a:lt2>
      <a:accent1>
        <a:srgbClr val="4472C4"/>
      </a:accent1>
      <a:accent2>
        <a:srgbClr val="ED7D31"/>
      </a:accent2>
      <a:accent3>
        <a:srgbClr val="A3A3A3"/>
      </a:accent3>
      <a:accent4>
        <a:srgbClr val="CF9B00"/>
      </a:accent4>
      <a:accent5>
        <a:srgbClr val="5B9BD5"/>
      </a:accent5>
      <a:accent6>
        <a:srgbClr val="70AD47"/>
      </a:accent6>
      <a:hlink>
        <a:srgbClr val="D26012"/>
      </a:hlink>
      <a:folHlink>
        <a:srgbClr val="9A5879"/>
      </a:folHlink>
    </a:clrScheme>
    <a:fontScheme name="Elephant Univers Condensed">
      <a:majorFont>
        <a:latin typeface="Elephant"/>
        <a:ea typeface=""/>
        <a:cs typeface=""/>
      </a:majorFont>
      <a:minorFont>
        <a:latin typeface="Univers Condense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emoVTI" id="{DF30D94D-D909-45F8-8565-C675708280D4}" vid="{636A8D8B-0354-48FA-9492-83E81C261610}"/>
    </a:ext>
  </a:extLst>
</a:theme>
</file>

<file path=docProps/app.xml><?xml version="1.0" encoding="utf-8"?>
<Properties xmlns="http://schemas.openxmlformats.org/officeDocument/2006/extended-properties" xmlns:vt="http://schemas.openxmlformats.org/officeDocument/2006/docPropsVTypes">
  <TotalTime>5</TotalTime>
  <Words>778</Words>
  <Application>Microsoft Office PowerPoint</Application>
  <PresentationFormat>Widescreen</PresentationFormat>
  <Paragraphs>40</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Elephant</vt:lpstr>
      <vt:lpstr>Univers Condensed</vt:lpstr>
      <vt:lpstr>MemoVTI</vt:lpstr>
      <vt:lpstr>Holocaust Memorial Day 2021</vt:lpstr>
      <vt:lpstr>What is Holocaust Memorial Day?</vt:lpstr>
      <vt:lpstr>After the War by Tom Palmer</vt:lpstr>
      <vt:lpstr>The Final Journey  by Gudrun Pausewang</vt:lpstr>
      <vt:lpstr>Dreaming in Black and White by Reinhart Jung</vt:lpstr>
      <vt:lpstr>Béla Guttmann was the first of a breed of globe-trotting superstar football coaches, achieving his greatest successes before Pep Guardiola or José Mourinho were even born. He was also a Holocaust survivor. In 1944, much of Europe had wanted Guttmann dead. He hid for months in an attic near Budapest as thousands of fellow Jews in the neighbourhood were dragged off to be murdered. Later, he escaped from a slave labour camp before a planned deportation and almost certain death. His father, sister and wider family were murdered. This book is an extraordinary and compelling account of Guttman's life.</vt:lpstr>
      <vt:lpstr>Over a Thousand Hills I Walk with You by Hanna Jansen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Holocaust Memorial Day 2021</dc:title>
  <dc:creator>Stuart</dc:creator>
  <cp:lastModifiedBy>Stuart</cp:lastModifiedBy>
  <cp:revision>2</cp:revision>
  <dcterms:created xsi:type="dcterms:W3CDTF">2021-01-26T10:25:55Z</dcterms:created>
  <dcterms:modified xsi:type="dcterms:W3CDTF">2021-01-26T10:31:26Z</dcterms:modified>
</cp:coreProperties>
</file>