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5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3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3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0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5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4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3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0858-C1A5-4833-949D-12543359FF4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1F6AFE-172A-41DC-AFAB-051A7FC45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7003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DE18A6D-F040-4521-AE56-629D60B9B258}"/>
              </a:ext>
            </a:extLst>
          </p:cNvPr>
          <p:cNvGrpSpPr/>
          <p:nvPr/>
        </p:nvGrpSpPr>
        <p:grpSpPr>
          <a:xfrm>
            <a:off x="2961314" y="2021747"/>
            <a:ext cx="3800213" cy="2692866"/>
            <a:chOff x="2961314" y="2021747"/>
            <a:chExt cx="3800213" cy="26928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ABB656-FCEA-4E69-B5AE-6497068BC39E}"/>
                </a:ext>
              </a:extLst>
            </p:cNvPr>
            <p:cNvSpPr/>
            <p:nvPr/>
          </p:nvSpPr>
          <p:spPr>
            <a:xfrm>
              <a:off x="2961314" y="2021747"/>
              <a:ext cx="3800213" cy="26928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6B04B7-7D24-46D6-AFBA-EBCE67A7A199}"/>
                </a:ext>
              </a:extLst>
            </p:cNvPr>
            <p:cNvSpPr txBox="1"/>
            <p:nvPr/>
          </p:nvSpPr>
          <p:spPr>
            <a:xfrm>
              <a:off x="3535959" y="2914795"/>
              <a:ext cx="2650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INSERT PHOTO HERE AND DELETE!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9CE1EFF-F1E1-4EC1-BDD5-FDEBC362681A}"/>
              </a:ext>
            </a:extLst>
          </p:cNvPr>
          <p:cNvSpPr txBox="1"/>
          <p:nvPr/>
        </p:nvSpPr>
        <p:spPr>
          <a:xfrm>
            <a:off x="174074" y="2783405"/>
            <a:ext cx="234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Monday 30</a:t>
            </a:r>
            <a:r>
              <a:rPr lang="en-GB" sz="1600" baseline="30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March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0C232-37A9-4488-9A5E-1927A71CCC8E}"/>
              </a:ext>
            </a:extLst>
          </p:cNvPr>
          <p:cNvSpPr txBox="1"/>
          <p:nvPr/>
        </p:nvSpPr>
        <p:spPr>
          <a:xfrm>
            <a:off x="-183159" y="4176004"/>
            <a:ext cx="2348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Movie Nights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Building Dens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Bike Rides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4BC3D-466A-45A3-88F9-F83896EE1F54}"/>
              </a:ext>
            </a:extLst>
          </p:cNvPr>
          <p:cNvSpPr txBox="1"/>
          <p:nvPr/>
        </p:nvSpPr>
        <p:spPr>
          <a:xfrm>
            <a:off x="0" y="5974325"/>
            <a:ext cx="234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Pie Face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Uno!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071E2E-F803-4C36-B438-062ACFCE45A7}"/>
              </a:ext>
            </a:extLst>
          </p:cNvPr>
          <p:cNvSpPr txBox="1"/>
          <p:nvPr/>
        </p:nvSpPr>
        <p:spPr>
          <a:xfrm>
            <a:off x="2541863" y="5855201"/>
            <a:ext cx="2348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 Our Key Workers</a:t>
            </a:r>
          </a:p>
          <a:p>
            <a:pPr algn="ctr"/>
            <a:endParaRPr lang="en-GB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F7098-2E58-44F9-BC38-5655E995C77A}"/>
              </a:ext>
            </a:extLst>
          </p:cNvPr>
          <p:cNvSpPr txBox="1"/>
          <p:nvPr/>
        </p:nvSpPr>
        <p:spPr>
          <a:xfrm>
            <a:off x="5170415" y="5855201"/>
            <a:ext cx="2348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Seeing our family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(especially Auntie Polly!)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EBEE4-59C0-4B6C-978A-414B7DF10403}"/>
              </a:ext>
            </a:extLst>
          </p:cNvPr>
          <p:cNvSpPr txBox="1"/>
          <p:nvPr/>
        </p:nvSpPr>
        <p:spPr>
          <a:xfrm>
            <a:off x="7432643" y="5925882"/>
            <a:ext cx="2348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Sonic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Spies in Disguise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Boss Baby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3C2C20-A6F3-4CAC-9A7D-F4A9CE1C6558}"/>
              </a:ext>
            </a:extLst>
          </p:cNvPr>
          <p:cNvSpPr txBox="1"/>
          <p:nvPr/>
        </p:nvSpPr>
        <p:spPr>
          <a:xfrm>
            <a:off x="7383009" y="2699351"/>
            <a:ext cx="23489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Schools CLOSED!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 visiting friends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Shops, cinemas, parks closed…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Social Distancing – 2 metres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Work from home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 toilet rolls!</a:t>
            </a:r>
          </a:p>
        </p:txBody>
      </p:sp>
    </p:spTree>
    <p:extLst>
      <p:ext uri="{BB962C8B-B14F-4D97-AF65-F5344CB8AC3E}">
        <p14:creationId xmlns:p14="http://schemas.microsoft.com/office/powerpoint/2010/main" val="269263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3E988151C4394297F77F55EA649FAD" ma:contentTypeVersion="7" ma:contentTypeDescription="Create a new document." ma:contentTypeScope="" ma:versionID="50a5d34be4b7bece96c671b5b8afc7a9">
  <xsd:schema xmlns:xsd="http://www.w3.org/2001/XMLSchema" xmlns:xs="http://www.w3.org/2001/XMLSchema" xmlns:p="http://schemas.microsoft.com/office/2006/metadata/properties" xmlns:ns2="d8322bce-afe0-49c3-87cc-51a532cb711c" targetNamespace="http://schemas.microsoft.com/office/2006/metadata/properties" ma:root="true" ma:fieldsID="4f6441647bc8f79472cc27bc0e0abe8f" ns2:_="">
    <xsd:import namespace="d8322bce-afe0-49c3-87cc-51a532cb71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22bce-afe0-49c3-87cc-51a532cb7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A6CA5D-9F7A-4288-8348-50B60A80A94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8322bce-afe0-49c3-87cc-51a532cb711c"/>
  </ds:schemaRefs>
</ds:datastoreItem>
</file>

<file path=customXml/itemProps2.xml><?xml version="1.0" encoding="utf-8"?>
<ds:datastoreItem xmlns:ds="http://schemas.openxmlformats.org/officeDocument/2006/customXml" ds:itemID="{1E1E7135-5E9A-4DB4-88C7-753F7A25C2D7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BC5E4ABF-4D87-43A2-AEC4-D487062AB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64</Words>
  <Application>Microsoft Office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Brandwood</dc:creator>
  <cp:lastModifiedBy>Ms O'Brien</cp:lastModifiedBy>
  <cp:revision>6</cp:revision>
  <cp:lastPrinted>2020-04-27T08:52:49Z</cp:lastPrinted>
  <dcterms:created xsi:type="dcterms:W3CDTF">2020-04-27T07:31:39Z</dcterms:created>
  <dcterms:modified xsi:type="dcterms:W3CDTF">2020-04-29T17:26:46Z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0x010100B43E988151C4394297F77F55EA649FAD</vt:lpwstr>
  </property>
</Properties>
</file>