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1" r:id="rId6"/>
    <p:sldId id="262" r:id="rId7"/>
    <p:sldId id="265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3" d="100"/>
          <a:sy n="43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04E5-2135-44FF-90CB-55F62195B4E7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57D83-13E2-4206-864E-9825103EF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548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04E5-2135-44FF-90CB-55F62195B4E7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57D83-13E2-4206-864E-9825103EF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457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04E5-2135-44FF-90CB-55F62195B4E7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57D83-13E2-4206-864E-9825103EF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6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04E5-2135-44FF-90CB-55F62195B4E7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57D83-13E2-4206-864E-9825103EF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850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04E5-2135-44FF-90CB-55F62195B4E7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57D83-13E2-4206-864E-9825103EF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113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04E5-2135-44FF-90CB-55F62195B4E7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57D83-13E2-4206-864E-9825103EF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35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04E5-2135-44FF-90CB-55F62195B4E7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57D83-13E2-4206-864E-9825103EF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66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04E5-2135-44FF-90CB-55F62195B4E7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57D83-13E2-4206-864E-9825103EF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693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04E5-2135-44FF-90CB-55F62195B4E7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57D83-13E2-4206-864E-9825103EF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369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04E5-2135-44FF-90CB-55F62195B4E7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57D83-13E2-4206-864E-9825103EF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121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04E5-2135-44FF-90CB-55F62195B4E7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57D83-13E2-4206-864E-9825103EF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24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B04E5-2135-44FF-90CB-55F62195B4E7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57D83-13E2-4206-864E-9825103EF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6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s://www.youtube.com/watch?v=2PnnFrPaRgY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073" y="115743"/>
            <a:ext cx="10515600" cy="641639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Staying Healthy at Hazeldene Family Centre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634" y="1030014"/>
            <a:ext cx="11217166" cy="1492469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We are </a:t>
            </a:r>
            <a:r>
              <a:rPr lang="en-GB" dirty="0" smtClean="0"/>
              <a:t>going </a:t>
            </a:r>
            <a:r>
              <a:rPr lang="en-GB" dirty="0" smtClean="0"/>
              <a:t>to nursery. You will be excited to see your teachers, friends and play in the playrooms and the garden. </a:t>
            </a:r>
          </a:p>
          <a:p>
            <a:pPr marL="0" indent="0">
              <a:buNone/>
            </a:pPr>
            <a:r>
              <a:rPr lang="en-GB" dirty="0" smtClean="0"/>
              <a:t>At Hazeldene there will be some things that are new and a bit different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36578" y="2659118"/>
            <a:ext cx="4813739" cy="3610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647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614" y="105104"/>
            <a:ext cx="11908220" cy="6411310"/>
          </a:xfrm>
        </p:spPr>
        <p:txBody>
          <a:bodyPr/>
          <a:lstStyle/>
          <a:p>
            <a:pPr algn="l"/>
            <a:r>
              <a:rPr lang="en-GB" dirty="0" smtClean="0"/>
              <a:t>You may need to wait a little while and need to stand apart from each other</a:t>
            </a:r>
          </a:p>
          <a:p>
            <a:pPr algn="l"/>
            <a:r>
              <a:rPr lang="en-US" dirty="0" smtClean="0"/>
              <a:t>You can look for the hearts while you are waiting. </a:t>
            </a:r>
          </a:p>
          <a:p>
            <a:pPr algn="l"/>
            <a:r>
              <a:rPr lang="en-US" dirty="0" smtClean="0"/>
              <a:t>You can say bye to your mummy/adult at the gate and one of the </a:t>
            </a:r>
            <a:r>
              <a:rPr lang="en-US" dirty="0" smtClean="0"/>
              <a:t>teachers </a:t>
            </a:r>
            <a:r>
              <a:rPr lang="en-US" dirty="0" smtClean="0"/>
              <a:t>will take you to the playroom.</a:t>
            </a:r>
          </a:p>
          <a:p>
            <a:pPr algn="l"/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868" y="3273218"/>
            <a:ext cx="2011986" cy="150898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19921" y="3260882"/>
            <a:ext cx="2120548" cy="15904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0763" y="3149442"/>
            <a:ext cx="2016199" cy="15121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359516" y="3079678"/>
            <a:ext cx="26505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Rowan Room </a:t>
            </a:r>
            <a:endParaRPr lang="en-GB" sz="4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868" y="4996301"/>
            <a:ext cx="2026817" cy="152011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75161" y="4996301"/>
            <a:ext cx="2152939" cy="16147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32534" y="4996302"/>
            <a:ext cx="2152938" cy="161470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639113" y="4971527"/>
            <a:ext cx="23036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Oak </a:t>
            </a:r>
          </a:p>
          <a:p>
            <a:r>
              <a:rPr lang="en-GB" sz="4800" dirty="0" smtClean="0"/>
              <a:t>Room 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485417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130" y="259583"/>
            <a:ext cx="11616559" cy="6225300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>The first thing we do when we go in is wash our hands or use hand sanitiser. 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This helps everyone stay safe and healthy</a:t>
            </a:r>
            <a:endParaRPr lang="en-GB" dirty="0"/>
          </a:p>
        </p:txBody>
      </p:sp>
      <p:pic>
        <p:nvPicPr>
          <p:cNvPr id="2" name="Picture 1" descr="Washing Hands | Baby's hand washing | Peter Wong | Flickr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80137" y="1080204"/>
            <a:ext cx="6117021" cy="406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367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289" y="273268"/>
            <a:ext cx="11992303" cy="6253655"/>
          </a:xfrm>
        </p:spPr>
        <p:txBody>
          <a:bodyPr>
            <a:normAutofit/>
          </a:bodyPr>
          <a:lstStyle/>
          <a:p>
            <a:r>
              <a:rPr lang="en-GB" dirty="0" smtClean="0"/>
              <a:t>We will wash our hands more times in the day.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We will still wash after using the toilet and before and after we eat.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We will wash our hands after playing in the garden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We will wash our hands after playing with toys and after playing with something messy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05765" y="5521240"/>
            <a:ext cx="1268248" cy="95118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05765" y="1534510"/>
            <a:ext cx="1221793" cy="91634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08358" y="3293048"/>
            <a:ext cx="1219200" cy="914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33497" y="220718"/>
            <a:ext cx="1294062" cy="86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398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207" y="178676"/>
            <a:ext cx="11792607" cy="6453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You will be playing in </a:t>
            </a:r>
            <a:r>
              <a:rPr lang="en-GB" smtClean="0"/>
              <a:t>small groups.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We will not be moving between the playrooms and the opposite garden. 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There are less things to play with in the playrooms but still plenty to do.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This helps the germs from spreading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4667838" y="3289848"/>
            <a:ext cx="1885729" cy="14142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549" y="3054132"/>
            <a:ext cx="2514305" cy="188572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0536" y="3054132"/>
            <a:ext cx="2514305" cy="1885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662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717" y="357352"/>
            <a:ext cx="11687504" cy="6306207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Hugging and touching our friends and teachers might spread germs.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We can do other things to show our friends and teachers how much we care about them.  There are some ideas in the story below.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>
                <a:hlinkClick r:id="rId2"/>
              </a:rPr>
              <a:t>https://www.youtube.com/watch?v=2PnnFrPaRgY</a:t>
            </a:r>
            <a:endParaRPr lang="en-GB" dirty="0" smtClean="0"/>
          </a:p>
        </p:txBody>
      </p:sp>
      <p:pic>
        <p:nvPicPr>
          <p:cNvPr id="4" name="Picture 3" descr="Free picture: baby, boy, child, childhood, cute face, grass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0717" y="2599901"/>
            <a:ext cx="3092009" cy="2113988"/>
          </a:xfrm>
          <a:prstGeom prst="rect">
            <a:avLst/>
          </a:prstGeom>
        </p:spPr>
      </p:pic>
      <p:pic>
        <p:nvPicPr>
          <p:cNvPr id="5" name="Picture 4" descr="Thumbs Up! Thumb injuries and their management - EMCAGE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27890" y="2705005"/>
            <a:ext cx="3170335" cy="2113988"/>
          </a:xfrm>
          <a:prstGeom prst="rect">
            <a:avLst/>
          </a:prstGeom>
        </p:spPr>
      </p:pic>
      <p:pic>
        <p:nvPicPr>
          <p:cNvPr id="6" name="Picture 5" descr="here's lookin at you kid | she's winking. in case you didn ...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40735" y="2599901"/>
            <a:ext cx="3253444" cy="2178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266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786" y="259583"/>
            <a:ext cx="10515600" cy="6099175"/>
          </a:xfrm>
        </p:spPr>
        <p:txBody>
          <a:bodyPr>
            <a:normAutofit/>
          </a:bodyPr>
          <a:lstStyle/>
          <a:p>
            <a:r>
              <a:rPr lang="en-GB" dirty="0" smtClean="0"/>
              <a:t>I notice that my day has some new routines. This new way brings up lots of different feelings for me.</a:t>
            </a:r>
          </a:p>
          <a:p>
            <a:r>
              <a:rPr lang="en-GB" dirty="0" smtClean="0"/>
              <a:t>I might even feel different emotions too.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It’s ok for me to feel this way.</a:t>
            </a:r>
            <a:endParaRPr lang="en-GB" dirty="0"/>
          </a:p>
        </p:txBody>
      </p:sp>
      <p:pic>
        <p:nvPicPr>
          <p:cNvPr id="4" name="Picture 3" descr="faithparent: Children: Happines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30010" y="1667362"/>
            <a:ext cx="4294790" cy="3745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767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717" y="189186"/>
            <a:ext cx="11771586" cy="6453352"/>
          </a:xfrm>
        </p:spPr>
        <p:txBody>
          <a:bodyPr/>
          <a:lstStyle/>
          <a:p>
            <a:r>
              <a:rPr lang="en-GB" dirty="0" smtClean="0"/>
              <a:t>When it is time to go home I will go with a teacher to the front door to meet my family and tell them about the fun I </a:t>
            </a:r>
            <a:r>
              <a:rPr lang="en-GB" dirty="0" smtClean="0"/>
              <a:t>had.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2428" y="1250047"/>
            <a:ext cx="4148995" cy="3111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745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327</Words>
  <Application>Microsoft Office PowerPoint</Application>
  <PresentationFormat>Widescreen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Staying Healthy at Hazeldene Family Centre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East Renfrewshire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Staying Healthy at Hazeldene Family Centre</dc:title>
  <dc:creator>Karen Bolton</dc:creator>
  <cp:lastModifiedBy>Karen  Shepherd</cp:lastModifiedBy>
  <cp:revision>25</cp:revision>
  <dcterms:created xsi:type="dcterms:W3CDTF">2020-05-13T09:44:00Z</dcterms:created>
  <dcterms:modified xsi:type="dcterms:W3CDTF">2020-08-17T11:51:14Z</dcterms:modified>
</cp:coreProperties>
</file>