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3BE4B9-255E-4C62-9186-BD354FF943A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4D0B91-5E87-428D-B467-5487B5186CB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7075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Challenge of the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0389" y="1268760"/>
            <a:ext cx="6400800" cy="1584176"/>
          </a:xfrm>
        </p:spPr>
        <p:txBody>
          <a:bodyPr>
            <a:normAutofit/>
          </a:bodyPr>
          <a:lstStyle/>
          <a:p>
            <a:r>
              <a:rPr lang="en-GB" dirty="0" smtClean="0"/>
              <a:t>Let’s see if you can be a super helper! </a:t>
            </a:r>
          </a:p>
          <a:p>
            <a:r>
              <a:rPr lang="en-GB" dirty="0" smtClean="0"/>
              <a:t>This week we have set the challenge of “Making your own bed”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0329" y="285293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Help take off your old sheets from your bed, duvet and </a:t>
            </a:r>
            <a:r>
              <a:rPr lang="en-GB" dirty="0" smtClean="0"/>
              <a:t>pillow.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Carry your bed sheets to your washing machine </a:t>
            </a:r>
            <a:r>
              <a:rPr lang="en-GB" dirty="0" smtClean="0"/>
              <a:t>and the adult will </a:t>
            </a:r>
            <a:r>
              <a:rPr lang="en-GB" dirty="0" smtClean="0"/>
              <a:t>carefully add the washing powder or capsule </a:t>
            </a:r>
            <a:r>
              <a:rPr lang="en-GB" dirty="0" smtClean="0"/>
              <a:t>(talk to your child about why they should not touch these). Select </a:t>
            </a:r>
            <a:r>
              <a:rPr lang="en-GB" dirty="0" smtClean="0"/>
              <a:t>the correct  setting. Talk about what numbers and letters you can see, are there any letters from your name?</a:t>
            </a:r>
          </a:p>
          <a:p>
            <a:pPr marL="342900" indent="-342900">
              <a:buAutoNum type="arabicPeriod"/>
            </a:pPr>
            <a:r>
              <a:rPr lang="en-GB" dirty="0" smtClean="0"/>
              <a:t>When your washing </a:t>
            </a:r>
            <a:r>
              <a:rPr lang="en-GB" dirty="0" smtClean="0"/>
              <a:t>cycle </a:t>
            </a:r>
            <a:r>
              <a:rPr lang="en-GB" dirty="0" smtClean="0"/>
              <a:t>is </a:t>
            </a:r>
            <a:r>
              <a:rPr lang="en-GB" dirty="0" smtClean="0"/>
              <a:t>finished, </a:t>
            </a:r>
            <a:r>
              <a:rPr lang="en-GB" dirty="0" smtClean="0"/>
              <a:t>help </a:t>
            </a:r>
            <a:r>
              <a:rPr lang="en-GB" dirty="0" smtClean="0"/>
              <a:t>to carry out the washing to </a:t>
            </a:r>
            <a:r>
              <a:rPr lang="en-GB" dirty="0" smtClean="0"/>
              <a:t>hang </a:t>
            </a:r>
            <a:r>
              <a:rPr lang="en-GB" dirty="0" smtClean="0"/>
              <a:t>up. Maybe </a:t>
            </a:r>
            <a:r>
              <a:rPr lang="en-GB" dirty="0" smtClean="0"/>
              <a:t>you </a:t>
            </a:r>
            <a:r>
              <a:rPr lang="en-GB" dirty="0" smtClean="0"/>
              <a:t>could have a lower line to </a:t>
            </a:r>
            <a:r>
              <a:rPr lang="en-GB" dirty="0" smtClean="0"/>
              <a:t>hang </a:t>
            </a:r>
            <a:r>
              <a:rPr lang="en-GB" dirty="0" smtClean="0"/>
              <a:t>small items outside </a:t>
            </a:r>
            <a:r>
              <a:rPr lang="en-GB" dirty="0" smtClean="0"/>
              <a:t>using </a:t>
            </a:r>
            <a:r>
              <a:rPr lang="en-GB" dirty="0" smtClean="0"/>
              <a:t>pegs. (Encourage your </a:t>
            </a:r>
            <a:r>
              <a:rPr lang="en-GB" dirty="0" smtClean="0"/>
              <a:t>child to </a:t>
            </a:r>
            <a:r>
              <a:rPr lang="en-GB" dirty="0" smtClean="0"/>
              <a:t>clip </a:t>
            </a:r>
            <a:r>
              <a:rPr lang="en-GB" dirty="0" smtClean="0"/>
              <a:t>the pegs on (this will help develop your child’s pincer </a:t>
            </a:r>
            <a:r>
              <a:rPr lang="en-GB" dirty="0" smtClean="0"/>
              <a:t>grasp). Count </a:t>
            </a:r>
            <a:r>
              <a:rPr lang="en-GB" dirty="0" smtClean="0"/>
              <a:t>how many pegs you had to </a:t>
            </a:r>
            <a:r>
              <a:rPr lang="en-GB" dirty="0" smtClean="0"/>
              <a:t>use.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Once the washing is </a:t>
            </a:r>
            <a:r>
              <a:rPr lang="en-GB" dirty="0" smtClean="0"/>
              <a:t>dry, </a:t>
            </a:r>
            <a:r>
              <a:rPr lang="en-GB" dirty="0" smtClean="0"/>
              <a:t>you can then make your </a:t>
            </a:r>
            <a:r>
              <a:rPr lang="en-GB" dirty="0" smtClean="0"/>
              <a:t>bed. </a:t>
            </a:r>
            <a:r>
              <a:rPr lang="en-GB" smtClean="0"/>
              <a:t>Make </a:t>
            </a:r>
            <a:r>
              <a:rPr lang="en-GB" dirty="0" smtClean="0"/>
              <a:t>sure to hold the corners of your duvet, stretch the bed sheet to reach the other end of your bed and slide your pillow into your pillow case.</a:t>
            </a:r>
          </a:p>
          <a:p>
            <a:pPr marL="342900" indent="-342900">
              <a:buAutoNum type="arabicPeriod"/>
            </a:pPr>
            <a:r>
              <a:rPr lang="en-GB" dirty="0" smtClean="0"/>
              <a:t>Don’t forget to put your special teddy or blanket on top of your bed!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087907"/>
            <a:ext cx="1225674" cy="1656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" r="31593"/>
          <a:stretch/>
        </p:blipFill>
        <p:spPr>
          <a:xfrm>
            <a:off x="7761263" y="1087908"/>
            <a:ext cx="1236657" cy="1765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8201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E63EC61500E1468F45542760A62124" ma:contentTypeVersion="8" ma:contentTypeDescription="Create a new document." ma:contentTypeScope="" ma:versionID="c52cbc7c6fd27b5cb635580a66996c3f">
  <xsd:schema xmlns:xsd="http://www.w3.org/2001/XMLSchema" xmlns:xs="http://www.w3.org/2001/XMLSchema" xmlns:p="http://schemas.microsoft.com/office/2006/metadata/properties" xmlns:ns2="18def854-0daa-46e7-b53c-45f32d50b904" targetNamespace="http://schemas.microsoft.com/office/2006/metadata/properties" ma:root="true" ma:fieldsID="19a79c4680f0ac38acffe6f743667778" ns2:_="">
    <xsd:import namespace="18def854-0daa-46e7-b53c-45f32d50b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ef854-0daa-46e7-b53c-45f32d50b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B1D752-A0EE-49B4-AF25-A67832290C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9D9034-F6D4-402C-A838-690CC9DD0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90B2A1-2354-42CF-A9DB-F75942E503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def854-0daa-46e7-b53c-45f32d50b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216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Challenge of the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of the week</dc:title>
  <dc:creator>Customer</dc:creator>
  <cp:lastModifiedBy>Karen  Shepherd</cp:lastModifiedBy>
  <cp:revision>8</cp:revision>
  <dcterms:created xsi:type="dcterms:W3CDTF">2020-05-30T09:03:27Z</dcterms:created>
  <dcterms:modified xsi:type="dcterms:W3CDTF">2020-06-01T09:54:30Z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0x0101004EE63EC61500E1468F45542760A62124</vt:lpwstr>
  </property>
</Properties>
</file>