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</p:sldMasterIdLst>
  <p:sldIdLst>
    <p:sldId id="258" r:id="rId5"/>
    <p:sldId id="25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7CFC006-65B6-43CD-A986-CE2B003A47AC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1FBE0ED-2662-4858-9D81-319BD4093497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828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FC006-65B6-43CD-A986-CE2B003A47AC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E0ED-2662-4858-9D81-319BD4093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923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FC006-65B6-43CD-A986-CE2B003A47AC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E0ED-2662-4858-9D81-319BD4093497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775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FC006-65B6-43CD-A986-CE2B003A47AC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E0ED-2662-4858-9D81-319BD4093497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185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FC006-65B6-43CD-A986-CE2B003A47AC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E0ED-2662-4858-9D81-319BD4093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529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FC006-65B6-43CD-A986-CE2B003A47AC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E0ED-2662-4858-9D81-319BD4093497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230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FC006-65B6-43CD-A986-CE2B003A47AC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E0ED-2662-4858-9D81-319BD4093497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072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FC006-65B6-43CD-A986-CE2B003A47AC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E0ED-2662-4858-9D81-319BD4093497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864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FC006-65B6-43CD-A986-CE2B003A47AC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E0ED-2662-4858-9D81-319BD4093497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030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FC006-65B6-43CD-A986-CE2B003A47AC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E0ED-2662-4858-9D81-319BD4093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60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FC006-65B6-43CD-A986-CE2B003A47AC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E0ED-2662-4858-9D81-319BD4093497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776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FC006-65B6-43CD-A986-CE2B003A47AC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E0ED-2662-4858-9D81-319BD4093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927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FC006-65B6-43CD-A986-CE2B003A47AC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E0ED-2662-4858-9D81-319BD4093497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956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FC006-65B6-43CD-A986-CE2B003A47AC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E0ED-2662-4858-9D81-319BD4093497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873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FC006-65B6-43CD-A986-CE2B003A47AC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E0ED-2662-4858-9D81-319BD4093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510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FC006-65B6-43CD-A986-CE2B003A47AC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E0ED-2662-4858-9D81-319BD4093497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987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FC006-65B6-43CD-A986-CE2B003A47AC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E0ED-2662-4858-9D81-319BD4093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148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7CFC006-65B6-43CD-A986-CE2B003A47AC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1FBE0ED-2662-4858-9D81-319BD4093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96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BD642B1-E8A0-4B5B-8E4A-D8EF15A08E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41D71B9-BFD9-40DE-BC3B-E64BA28953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2504B9E-D812-4C78-9981-5F48C1288A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F886AB1-61BE-4427-BED7-571CF1EF1C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912E8F6-1094-49C1-B7CD-CC46B33D6F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870FE29-3AF7-4226-8303-7C1B0B8E1F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EADC149-CD55-4758-8274-DE559C2D99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F5F21A5-EBE7-479C-8060-436411ABE9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DFBCAD5-F50D-4A25-B92A-27B7536CEA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82FC379-1E76-4E8D-B3C3-B92A38D1FB3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2A33050-653F-4C9B-AD39-F13DDC07B8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417F080-62D5-4A1E-97C1-1236C8F57D96}"/>
              </a:ext>
            </a:extLst>
          </p:cNvPr>
          <p:cNvSpPr txBox="1"/>
          <p:nvPr/>
        </p:nvSpPr>
        <p:spPr>
          <a:xfrm>
            <a:off x="1102619" y="3992371"/>
            <a:ext cx="9989677" cy="11865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400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Exploring Patterns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9ADDD7F-F86A-4D21-9FFC-1162590308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72202" y="1092199"/>
            <a:ext cx="7240536" cy="2581147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C07834-74C4-4BDA-BACB-39ED739970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6815" y="1258061"/>
            <a:ext cx="2458386" cy="22494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CF43BB-55C7-4CEF-A03F-F1B3EE620D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9453" y="1258060"/>
            <a:ext cx="2181941" cy="224942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8FE25E0-67F5-4DF1-B910-D915A43A19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81200" y="5262441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9448622-82B0-4207-88A1-C6020B7B64A1}"/>
              </a:ext>
            </a:extLst>
          </p:cNvPr>
          <p:cNvSpPr txBox="1"/>
          <p:nvPr/>
        </p:nvSpPr>
        <p:spPr>
          <a:xfrm>
            <a:off x="4473523" y="5374245"/>
            <a:ext cx="4746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Week beginning 25</a:t>
            </a:r>
            <a:r>
              <a:rPr lang="en-GB" baseline="30000" dirty="0"/>
              <a:t>th</a:t>
            </a:r>
            <a:r>
              <a:rPr lang="en-GB" dirty="0"/>
              <a:t> May 2020 KBM </a:t>
            </a:r>
          </a:p>
        </p:txBody>
      </p:sp>
    </p:spTree>
    <p:extLst>
      <p:ext uri="{BB962C8B-B14F-4D97-AF65-F5344CB8AC3E}">
        <p14:creationId xmlns:p14="http://schemas.microsoft.com/office/powerpoint/2010/main" val="435749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963" y="532309"/>
            <a:ext cx="11684000" cy="691771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700" dirty="0">
                <a:latin typeface="Calibri" panose="020F0502020204030204" pitchFamily="34" charset="0"/>
                <a:cs typeface="Calibri" panose="020F0502020204030204" pitchFamily="34" charset="0"/>
              </a:rPr>
              <a:t>I have spotted and explored patterns in my own and wider environment and can copy and continue these and create my own patterns MTH0-13a 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7759" y="1403928"/>
            <a:ext cx="1149820" cy="15330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825" t="27882" r="-2825" b="1774"/>
          <a:stretch/>
        </p:blipFill>
        <p:spPr>
          <a:xfrm>
            <a:off x="5391604" y="1403928"/>
            <a:ext cx="1634728" cy="15332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9132" y="4318417"/>
            <a:ext cx="1493059" cy="19907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6195403" y="4558833"/>
            <a:ext cx="1923322" cy="14424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t="29656" b="-4238"/>
          <a:stretch/>
        </p:blipFill>
        <p:spPr>
          <a:xfrm>
            <a:off x="2002560" y="1403928"/>
            <a:ext cx="1634728" cy="162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r="30015"/>
          <a:stretch/>
        </p:blipFill>
        <p:spPr>
          <a:xfrm rot="5400000">
            <a:off x="3748971" y="1348994"/>
            <a:ext cx="1533092" cy="16429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4354800" y="4563968"/>
            <a:ext cx="1964397" cy="14732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7999619" y="4534669"/>
            <a:ext cx="1926878" cy="14451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4293" y="3006746"/>
            <a:ext cx="93411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 collected some flowers, twigs and pinecones from the garden and decided to make some patterns.     Can you predict which colour or item comes next ?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Find some things at home and try to make a pattern. 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would love to see your patterns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!  Please Tweet them to us @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HazeldeneFamC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/>
          <a:srcRect l="22879"/>
          <a:stretch/>
        </p:blipFill>
        <p:spPr>
          <a:xfrm rot="5400000">
            <a:off x="7525074" y="1086548"/>
            <a:ext cx="1190212" cy="20577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6200000">
            <a:off x="9555273" y="1254025"/>
            <a:ext cx="1248423" cy="16645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07920" y="6460959"/>
            <a:ext cx="1173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KBM</a:t>
            </a:r>
          </a:p>
        </p:txBody>
      </p:sp>
    </p:spTree>
    <p:extLst>
      <p:ext uri="{BB962C8B-B14F-4D97-AF65-F5344CB8AC3E}">
        <p14:creationId xmlns:p14="http://schemas.microsoft.com/office/powerpoint/2010/main" val="7301067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E63EC61500E1468F45542760A62124" ma:contentTypeVersion="8" ma:contentTypeDescription="Create a new document." ma:contentTypeScope="" ma:versionID="c52cbc7c6fd27b5cb635580a66996c3f">
  <xsd:schema xmlns:xsd="http://www.w3.org/2001/XMLSchema" xmlns:xs="http://www.w3.org/2001/XMLSchema" xmlns:p="http://schemas.microsoft.com/office/2006/metadata/properties" xmlns:ns2="18def854-0daa-46e7-b53c-45f32d50b904" targetNamespace="http://schemas.microsoft.com/office/2006/metadata/properties" ma:root="true" ma:fieldsID="19a79c4680f0ac38acffe6f743667778" ns2:_="">
    <xsd:import namespace="18def854-0daa-46e7-b53c-45f32d50b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ef854-0daa-46e7-b53c-45f32d50b9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7F2E59-3916-4E86-B9C9-815B75FF8988}">
  <ds:schemaRefs>
    <ds:schemaRef ds:uri="http://schemas.microsoft.com/office/2006/metadata/properties"/>
    <ds:schemaRef ds:uri="18def854-0daa-46e7-b53c-45f32d50b904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1482C51-C974-4CBC-B37C-F7624D0B49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130F1E-2A7D-4ADC-BBAC-6D8DC735A0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def854-0daa-46e7-b53c-45f32d50b9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84</TotalTime>
  <Words>88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Garamond</vt:lpstr>
      <vt:lpstr>Organic</vt:lpstr>
      <vt:lpstr>PowerPoint Presentation</vt:lpstr>
      <vt:lpstr>I have spotted and explored patterns in my own and wider environment and can copy and continue these and create my own patterns MTH0-13a  </vt:lpstr>
    </vt:vector>
  </TitlesOfParts>
  <Company>East Renfrewshire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Bolton</dc:creator>
  <cp:lastModifiedBy>Karen  Shepherd</cp:lastModifiedBy>
  <cp:revision>11</cp:revision>
  <dcterms:created xsi:type="dcterms:W3CDTF">2020-05-14T10:36:12Z</dcterms:created>
  <dcterms:modified xsi:type="dcterms:W3CDTF">2020-05-26T20:45:51Z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0x0101004EE63EC61500E1468F45542760A62124</vt:lpwstr>
  </property>
</Properties>
</file>