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B83E82-CE70-4DBD-8C90-EC4F68DD8C1A}" v="81" dt="2020-05-10T23:16:11.015"/>
    <p1510:client id="{FEC6D288-7698-4B39-ADF7-A32087CD0E79}" v="41" dt="2020-05-17T15:09:29.6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69" d="100"/>
          <a:sy n="69" d="100"/>
        </p:scale>
        <p:origin x="564"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Shepherd" userId="S::gw16shepherdkaren@glow.sch.uk::0d4208bd-0569-4063-b6c7-eafdc2de531d" providerId="AD" clId="Web-{FEC6D288-7698-4B39-ADF7-A32087CD0E79}"/>
    <pc:docChg chg="modSld">
      <pc:chgData name="Karen  Shepherd" userId="S::gw16shepherdkaren@glow.sch.uk::0d4208bd-0569-4063-b6c7-eafdc2de531d" providerId="AD" clId="Web-{FEC6D288-7698-4B39-ADF7-A32087CD0E79}" dt="2020-05-17T15:09:29.662" v="38" actId="14100"/>
      <pc:docMkLst>
        <pc:docMk/>
      </pc:docMkLst>
      <pc:sldChg chg="addSp modSp">
        <pc:chgData name="Karen  Shepherd" userId="S::gw16shepherdkaren@glow.sch.uk::0d4208bd-0569-4063-b6c7-eafdc2de531d" providerId="AD" clId="Web-{FEC6D288-7698-4B39-ADF7-A32087CD0E79}" dt="2020-05-17T15:09:29.662" v="38" actId="14100"/>
        <pc:sldMkLst>
          <pc:docMk/>
          <pc:sldMk cId="2162515402" sldId="256"/>
        </pc:sldMkLst>
        <pc:spChg chg="mod">
          <ac:chgData name="Karen  Shepherd" userId="S::gw16shepherdkaren@glow.sch.uk::0d4208bd-0569-4063-b6c7-eafdc2de531d" providerId="AD" clId="Web-{FEC6D288-7698-4B39-ADF7-A32087CD0E79}" dt="2020-05-17T15:04:29.710" v="1" actId="1076"/>
          <ac:spMkLst>
            <pc:docMk/>
            <pc:sldMk cId="2162515402" sldId="256"/>
            <ac:spMk id="2" creationId="{00000000-0000-0000-0000-000000000000}"/>
          </ac:spMkLst>
        </pc:spChg>
        <pc:spChg chg="mod">
          <ac:chgData name="Karen  Shepherd" userId="S::gw16shepherdkaren@glow.sch.uk::0d4208bd-0569-4063-b6c7-eafdc2de531d" providerId="AD" clId="Web-{FEC6D288-7698-4B39-ADF7-A32087CD0E79}" dt="2020-05-17T15:04:33.507" v="2" actId="1076"/>
          <ac:spMkLst>
            <pc:docMk/>
            <pc:sldMk cId="2162515402" sldId="256"/>
            <ac:spMk id="3" creationId="{00000000-0000-0000-0000-000000000000}"/>
          </ac:spMkLst>
        </pc:spChg>
        <pc:picChg chg="add mod">
          <ac:chgData name="Karen  Shepherd" userId="S::gw16shepherdkaren@glow.sch.uk::0d4208bd-0569-4063-b6c7-eafdc2de531d" providerId="AD" clId="Web-{FEC6D288-7698-4B39-ADF7-A32087CD0E79}" dt="2020-05-17T15:09:14.756" v="36" actId="14100"/>
          <ac:picMkLst>
            <pc:docMk/>
            <pc:sldMk cId="2162515402" sldId="256"/>
            <ac:picMk id="4" creationId="{5525FFB9-CBD9-4803-AC0C-B87009CE9EFE}"/>
          </ac:picMkLst>
        </pc:picChg>
        <pc:picChg chg="add mod">
          <ac:chgData name="Karen  Shepherd" userId="S::gw16shepherdkaren@glow.sch.uk::0d4208bd-0569-4063-b6c7-eafdc2de531d" providerId="AD" clId="Web-{FEC6D288-7698-4B39-ADF7-A32087CD0E79}" dt="2020-05-17T15:09:29.662" v="38" actId="14100"/>
          <ac:picMkLst>
            <pc:docMk/>
            <pc:sldMk cId="2162515402" sldId="256"/>
            <ac:picMk id="5" creationId="{049D12EC-ADE9-493E-9A99-3FCE62703F08}"/>
          </ac:picMkLst>
        </pc:picChg>
      </pc:sldChg>
    </pc:docChg>
  </pc:docChgLst>
  <pc:docChgLst>
    <pc:chgData name="Karen  Shepherd" userId="S::gw16shepherdkaren@glow.sch.uk::0d4208bd-0569-4063-b6c7-eafdc2de531d" providerId="AD" clId="Web-{EEB83E82-CE70-4DBD-8C90-EC4F68DD8C1A}"/>
    <pc:docChg chg="modSld">
      <pc:chgData name="Karen  Shepherd" userId="S::gw16shepherdkaren@glow.sch.uk::0d4208bd-0569-4063-b6c7-eafdc2de531d" providerId="AD" clId="Web-{EEB83E82-CE70-4DBD-8C90-EC4F68DD8C1A}" dt="2020-05-10T23:16:26.483" v="77"/>
      <pc:docMkLst>
        <pc:docMk/>
      </pc:docMkLst>
      <pc:sldChg chg="addSp delSp modSp mod setBg">
        <pc:chgData name="Karen  Shepherd" userId="S::gw16shepherdkaren@glow.sch.uk::0d4208bd-0569-4063-b6c7-eafdc2de531d" providerId="AD" clId="Web-{EEB83E82-CE70-4DBD-8C90-EC4F68DD8C1A}" dt="2020-05-10T23:16:26.483" v="77"/>
        <pc:sldMkLst>
          <pc:docMk/>
          <pc:sldMk cId="2162515402" sldId="256"/>
        </pc:sldMkLst>
        <pc:spChg chg="mod">
          <ac:chgData name="Karen  Shepherd" userId="S::gw16shepherdkaren@glow.sch.uk::0d4208bd-0569-4063-b6c7-eafdc2de531d" providerId="AD" clId="Web-{EEB83E82-CE70-4DBD-8C90-EC4F68DD8C1A}" dt="2020-05-10T23:16:26.483" v="77"/>
          <ac:spMkLst>
            <pc:docMk/>
            <pc:sldMk cId="2162515402" sldId="256"/>
            <ac:spMk id="2" creationId="{00000000-0000-0000-0000-000000000000}"/>
          </ac:spMkLst>
        </pc:spChg>
        <pc:spChg chg="mod">
          <ac:chgData name="Karen  Shepherd" userId="S::gw16shepherdkaren@glow.sch.uk::0d4208bd-0569-4063-b6c7-eafdc2de531d" providerId="AD" clId="Web-{EEB83E82-CE70-4DBD-8C90-EC4F68DD8C1A}" dt="2020-05-10T23:16:26.483" v="77"/>
          <ac:spMkLst>
            <pc:docMk/>
            <pc:sldMk cId="2162515402" sldId="256"/>
            <ac:spMk id="3" creationId="{00000000-0000-0000-0000-000000000000}"/>
          </ac:spMkLst>
        </pc:spChg>
        <pc:spChg chg="add">
          <ac:chgData name="Karen  Shepherd" userId="S::gw16shepherdkaren@glow.sch.uk::0d4208bd-0569-4063-b6c7-eafdc2de531d" providerId="AD" clId="Web-{EEB83E82-CE70-4DBD-8C90-EC4F68DD8C1A}" dt="2020-05-10T23:16:26.483" v="77"/>
          <ac:spMkLst>
            <pc:docMk/>
            <pc:sldMk cId="2162515402" sldId="256"/>
            <ac:spMk id="11" creationId="{55666830-9A19-4E01-8505-D6C7F9AC5665}"/>
          </ac:spMkLst>
        </pc:spChg>
        <pc:spChg chg="add">
          <ac:chgData name="Karen  Shepherd" userId="S::gw16shepherdkaren@glow.sch.uk::0d4208bd-0569-4063-b6c7-eafdc2de531d" providerId="AD" clId="Web-{EEB83E82-CE70-4DBD-8C90-EC4F68DD8C1A}" dt="2020-05-10T23:16:26.483" v="77"/>
          <ac:spMkLst>
            <pc:docMk/>
            <pc:sldMk cId="2162515402" sldId="256"/>
            <ac:spMk id="13" creationId="{AE9FC877-7FB6-4D22-9988-35420644E202}"/>
          </ac:spMkLst>
        </pc:spChg>
        <pc:spChg chg="add">
          <ac:chgData name="Karen  Shepherd" userId="S::gw16shepherdkaren@glow.sch.uk::0d4208bd-0569-4063-b6c7-eafdc2de531d" providerId="AD" clId="Web-{EEB83E82-CE70-4DBD-8C90-EC4F68DD8C1A}" dt="2020-05-10T23:16:26.483" v="77"/>
          <ac:spMkLst>
            <pc:docMk/>
            <pc:sldMk cId="2162515402" sldId="256"/>
            <ac:spMk id="15" creationId="{E41809D1-F12E-46BB-B804-5F209D325E8B}"/>
          </ac:spMkLst>
        </pc:spChg>
        <pc:spChg chg="add">
          <ac:chgData name="Karen  Shepherd" userId="S::gw16shepherdkaren@glow.sch.uk::0d4208bd-0569-4063-b6c7-eafdc2de531d" providerId="AD" clId="Web-{EEB83E82-CE70-4DBD-8C90-EC4F68DD8C1A}" dt="2020-05-10T23:16:26.483" v="77"/>
          <ac:spMkLst>
            <pc:docMk/>
            <pc:sldMk cId="2162515402" sldId="256"/>
            <ac:spMk id="17" creationId="{AF2F604E-43BE-4DC3-B983-E071523364F8}"/>
          </ac:spMkLst>
        </pc:spChg>
        <pc:spChg chg="add">
          <ac:chgData name="Karen  Shepherd" userId="S::gw16shepherdkaren@glow.sch.uk::0d4208bd-0569-4063-b6c7-eafdc2de531d" providerId="AD" clId="Web-{EEB83E82-CE70-4DBD-8C90-EC4F68DD8C1A}" dt="2020-05-10T23:16:26.483" v="77"/>
          <ac:spMkLst>
            <pc:docMk/>
            <pc:sldMk cId="2162515402" sldId="256"/>
            <ac:spMk id="19" creationId="{08C9B587-E65E-4B52-B37C-ABEBB6E87928}"/>
          </ac:spMkLst>
        </pc:spChg>
        <pc:picChg chg="add del mod">
          <ac:chgData name="Karen  Shepherd" userId="S::gw16shepherdkaren@glow.sch.uk::0d4208bd-0569-4063-b6c7-eafdc2de531d" providerId="AD" clId="Web-{EEB83E82-CE70-4DBD-8C90-EC4F68DD8C1A}" dt="2020-05-10T23:13:08.060" v="74"/>
          <ac:picMkLst>
            <pc:docMk/>
            <pc:sldMk cId="2162515402" sldId="256"/>
            <ac:picMk id="4" creationId="{6CCEBD8E-16D6-4A08-BB9B-B5BA20CFD45F}"/>
          </ac:picMkLst>
        </pc:picChg>
        <pc:picChg chg="add mod ord">
          <ac:chgData name="Karen  Shepherd" userId="S::gw16shepherdkaren@glow.sch.uk::0d4208bd-0569-4063-b6c7-eafdc2de531d" providerId="AD" clId="Web-{EEB83E82-CE70-4DBD-8C90-EC4F68DD8C1A}" dt="2020-05-10T23:16:26.483" v="77"/>
          <ac:picMkLst>
            <pc:docMk/>
            <pc:sldMk cId="2162515402" sldId="256"/>
            <ac:picMk id="6" creationId="{5CEBF1C2-6F88-4474-B1F0-9678FD1BCEFC}"/>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EF013E1-3DB9-450F-8993-03DB8BCEB30F}" type="datetimeFigureOut">
              <a:rPr lang="en-GB" smtClean="0"/>
              <a:t>17/05/2020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ACC87D-A4B5-404A-ABDC-D39B9E28D73B}" type="slidenum">
              <a:rPr lang="en-GB" smtClean="0"/>
              <a:t>‹#›</a:t>
            </a:fld>
            <a:endParaRPr lang="en-GB"/>
          </a:p>
        </p:txBody>
      </p:sp>
    </p:spTree>
    <p:extLst>
      <p:ext uri="{BB962C8B-B14F-4D97-AF65-F5344CB8AC3E}">
        <p14:creationId xmlns:p14="http://schemas.microsoft.com/office/powerpoint/2010/main" val="883881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EF013E1-3DB9-450F-8993-03DB8BCEB30F}" type="datetimeFigureOut">
              <a:rPr lang="en-GB" smtClean="0"/>
              <a:t>17/05/2020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ACC87D-A4B5-404A-ABDC-D39B9E28D73B}" type="slidenum">
              <a:rPr lang="en-GB" smtClean="0"/>
              <a:t>‹#›</a:t>
            </a:fld>
            <a:endParaRPr lang="en-GB"/>
          </a:p>
        </p:txBody>
      </p:sp>
    </p:spTree>
    <p:extLst>
      <p:ext uri="{BB962C8B-B14F-4D97-AF65-F5344CB8AC3E}">
        <p14:creationId xmlns:p14="http://schemas.microsoft.com/office/powerpoint/2010/main" val="909707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EF013E1-3DB9-450F-8993-03DB8BCEB30F}" type="datetimeFigureOut">
              <a:rPr lang="en-GB" smtClean="0"/>
              <a:t>17/05/2020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ACC87D-A4B5-404A-ABDC-D39B9E28D73B}" type="slidenum">
              <a:rPr lang="en-GB" smtClean="0"/>
              <a:t>‹#›</a:t>
            </a:fld>
            <a:endParaRPr lang="en-GB"/>
          </a:p>
        </p:txBody>
      </p:sp>
    </p:spTree>
    <p:extLst>
      <p:ext uri="{BB962C8B-B14F-4D97-AF65-F5344CB8AC3E}">
        <p14:creationId xmlns:p14="http://schemas.microsoft.com/office/powerpoint/2010/main" val="751396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EF013E1-3DB9-450F-8993-03DB8BCEB30F}" type="datetimeFigureOut">
              <a:rPr lang="en-GB" smtClean="0"/>
              <a:t>17/05/2020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ACC87D-A4B5-404A-ABDC-D39B9E28D73B}" type="slidenum">
              <a:rPr lang="en-GB" smtClean="0"/>
              <a:t>‹#›</a:t>
            </a:fld>
            <a:endParaRPr lang="en-GB"/>
          </a:p>
        </p:txBody>
      </p:sp>
    </p:spTree>
    <p:extLst>
      <p:ext uri="{BB962C8B-B14F-4D97-AF65-F5344CB8AC3E}">
        <p14:creationId xmlns:p14="http://schemas.microsoft.com/office/powerpoint/2010/main" val="1951534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F013E1-3DB9-450F-8993-03DB8BCEB30F}" type="datetimeFigureOut">
              <a:rPr lang="en-GB" smtClean="0"/>
              <a:t>17/05/2020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ACC87D-A4B5-404A-ABDC-D39B9E28D73B}" type="slidenum">
              <a:rPr lang="en-GB" smtClean="0"/>
              <a:t>‹#›</a:t>
            </a:fld>
            <a:endParaRPr lang="en-GB"/>
          </a:p>
        </p:txBody>
      </p:sp>
    </p:spTree>
    <p:extLst>
      <p:ext uri="{BB962C8B-B14F-4D97-AF65-F5344CB8AC3E}">
        <p14:creationId xmlns:p14="http://schemas.microsoft.com/office/powerpoint/2010/main" val="1079318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EF013E1-3DB9-450F-8993-03DB8BCEB30F}" type="datetimeFigureOut">
              <a:rPr lang="en-GB" smtClean="0"/>
              <a:t>17/05/2020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ACC87D-A4B5-404A-ABDC-D39B9E28D73B}" type="slidenum">
              <a:rPr lang="en-GB" smtClean="0"/>
              <a:t>‹#›</a:t>
            </a:fld>
            <a:endParaRPr lang="en-GB"/>
          </a:p>
        </p:txBody>
      </p:sp>
    </p:spTree>
    <p:extLst>
      <p:ext uri="{BB962C8B-B14F-4D97-AF65-F5344CB8AC3E}">
        <p14:creationId xmlns:p14="http://schemas.microsoft.com/office/powerpoint/2010/main" val="2011088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EF013E1-3DB9-450F-8993-03DB8BCEB30F}" type="datetimeFigureOut">
              <a:rPr lang="en-GB" smtClean="0"/>
              <a:t>17/05/2020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7ACC87D-A4B5-404A-ABDC-D39B9E28D73B}" type="slidenum">
              <a:rPr lang="en-GB" smtClean="0"/>
              <a:t>‹#›</a:t>
            </a:fld>
            <a:endParaRPr lang="en-GB"/>
          </a:p>
        </p:txBody>
      </p:sp>
    </p:spTree>
    <p:extLst>
      <p:ext uri="{BB962C8B-B14F-4D97-AF65-F5344CB8AC3E}">
        <p14:creationId xmlns:p14="http://schemas.microsoft.com/office/powerpoint/2010/main" val="3647730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EF013E1-3DB9-450F-8993-03DB8BCEB30F}" type="datetimeFigureOut">
              <a:rPr lang="en-GB" smtClean="0"/>
              <a:t>17/05/2020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7ACC87D-A4B5-404A-ABDC-D39B9E28D73B}" type="slidenum">
              <a:rPr lang="en-GB" smtClean="0"/>
              <a:t>‹#›</a:t>
            </a:fld>
            <a:endParaRPr lang="en-GB"/>
          </a:p>
        </p:txBody>
      </p:sp>
    </p:spTree>
    <p:extLst>
      <p:ext uri="{BB962C8B-B14F-4D97-AF65-F5344CB8AC3E}">
        <p14:creationId xmlns:p14="http://schemas.microsoft.com/office/powerpoint/2010/main" val="1281180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F013E1-3DB9-450F-8993-03DB8BCEB30F}" type="datetimeFigureOut">
              <a:rPr lang="en-GB" smtClean="0"/>
              <a:t>17/05/2020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7ACC87D-A4B5-404A-ABDC-D39B9E28D73B}" type="slidenum">
              <a:rPr lang="en-GB" smtClean="0"/>
              <a:t>‹#›</a:t>
            </a:fld>
            <a:endParaRPr lang="en-GB"/>
          </a:p>
        </p:txBody>
      </p:sp>
    </p:spTree>
    <p:extLst>
      <p:ext uri="{BB962C8B-B14F-4D97-AF65-F5344CB8AC3E}">
        <p14:creationId xmlns:p14="http://schemas.microsoft.com/office/powerpoint/2010/main" val="87292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F013E1-3DB9-450F-8993-03DB8BCEB30F}" type="datetimeFigureOut">
              <a:rPr lang="en-GB" smtClean="0"/>
              <a:t>17/05/2020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ACC87D-A4B5-404A-ABDC-D39B9E28D73B}" type="slidenum">
              <a:rPr lang="en-GB" smtClean="0"/>
              <a:t>‹#›</a:t>
            </a:fld>
            <a:endParaRPr lang="en-GB"/>
          </a:p>
        </p:txBody>
      </p:sp>
    </p:spTree>
    <p:extLst>
      <p:ext uri="{BB962C8B-B14F-4D97-AF65-F5344CB8AC3E}">
        <p14:creationId xmlns:p14="http://schemas.microsoft.com/office/powerpoint/2010/main" val="3173310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F013E1-3DB9-450F-8993-03DB8BCEB30F}" type="datetimeFigureOut">
              <a:rPr lang="en-GB" smtClean="0"/>
              <a:t>17/05/2020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ACC87D-A4B5-404A-ABDC-D39B9E28D73B}" type="slidenum">
              <a:rPr lang="en-GB" smtClean="0"/>
              <a:t>‹#›</a:t>
            </a:fld>
            <a:endParaRPr lang="en-GB"/>
          </a:p>
        </p:txBody>
      </p:sp>
    </p:spTree>
    <p:extLst>
      <p:ext uri="{BB962C8B-B14F-4D97-AF65-F5344CB8AC3E}">
        <p14:creationId xmlns:p14="http://schemas.microsoft.com/office/powerpoint/2010/main" val="2880001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013E1-3DB9-450F-8993-03DB8BCEB30F}" type="datetimeFigureOut">
              <a:rPr lang="en-GB" smtClean="0"/>
              <a:t>17/05/2020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ACC87D-A4B5-404A-ABDC-D39B9E28D73B}" type="slidenum">
              <a:rPr lang="en-GB" smtClean="0"/>
              <a:t>‹#›</a:t>
            </a:fld>
            <a:endParaRPr lang="en-GB"/>
          </a:p>
        </p:txBody>
      </p:sp>
    </p:spTree>
    <p:extLst>
      <p:ext uri="{BB962C8B-B14F-4D97-AF65-F5344CB8AC3E}">
        <p14:creationId xmlns:p14="http://schemas.microsoft.com/office/powerpoint/2010/main" val="883135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5666830-9A19-4E01-8505-D6C7F9AC56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A picture containing indoor, person, food, table&#10;&#10;Description generated with very high confidence">
            <a:extLst>
              <a:ext uri="{FF2B5EF4-FFF2-40B4-BE49-F238E27FC236}">
                <a16:creationId xmlns:a16="http://schemas.microsoft.com/office/drawing/2014/main" id="{5CEBF1C2-6F88-4474-B1F0-9678FD1BCEFC}"/>
              </a:ext>
            </a:extLst>
          </p:cNvPr>
          <p:cNvPicPr>
            <a:picLocks noChangeAspect="1"/>
          </p:cNvPicPr>
          <p:nvPr/>
        </p:nvPicPr>
        <p:blipFill rotWithShape="1">
          <a:blip r:embed="rId2"/>
          <a:srcRect l="11615"/>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13" name="Freeform: Shape 12">
            <a:extLst>
              <a:ext uri="{FF2B5EF4-FFF2-40B4-BE49-F238E27FC236}">
                <a16:creationId xmlns:a16="http://schemas.microsoft.com/office/drawing/2014/main" id="{AE9FC877-7FB6-4D22-9988-35420644E20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E41809D1-F12E-46BB-B804-5F209D325E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477981" y="931863"/>
            <a:ext cx="3858260" cy="1565834"/>
          </a:xfrm>
        </p:spPr>
        <p:txBody>
          <a:bodyPr anchor="b">
            <a:normAutofit/>
          </a:bodyPr>
          <a:lstStyle/>
          <a:p>
            <a:pPr algn="l"/>
            <a:r>
              <a:rPr lang="en-GB" sz="4800">
                <a:cs typeface="Calibri Light"/>
              </a:rPr>
              <a:t>How to make an Ice Garden</a:t>
            </a:r>
            <a:endParaRPr lang="en-GB" sz="4800"/>
          </a:p>
        </p:txBody>
      </p:sp>
      <p:sp>
        <p:nvSpPr>
          <p:cNvPr id="3" name="Subtitle 2"/>
          <p:cNvSpPr>
            <a:spLocks noGrp="1"/>
          </p:cNvSpPr>
          <p:nvPr>
            <p:ph type="subTitle" idx="1"/>
          </p:nvPr>
        </p:nvSpPr>
        <p:spPr>
          <a:xfrm>
            <a:off x="236681" y="5736522"/>
            <a:ext cx="3605646" cy="1109431"/>
          </a:xfrm>
        </p:spPr>
        <p:txBody>
          <a:bodyPr vert="horz" lIns="91440" tIns="45720" rIns="91440" bIns="45720" rtlCol="0">
            <a:normAutofit/>
          </a:bodyPr>
          <a:lstStyle/>
          <a:p>
            <a:pPr algn="l"/>
            <a:r>
              <a:rPr lang="en-GB" sz="2000">
                <a:cs typeface="Calibri"/>
              </a:rPr>
              <a:t>Mrs. Bolton-McIlroy</a:t>
            </a:r>
            <a:endParaRPr lang="en-GB" sz="2000"/>
          </a:p>
        </p:txBody>
      </p:sp>
      <p:sp>
        <p:nvSpPr>
          <p:cNvPr id="17" name="Rectangle 16">
            <a:extLst>
              <a:ext uri="{FF2B5EF4-FFF2-40B4-BE49-F238E27FC236}">
                <a16:creationId xmlns:a16="http://schemas.microsoft.com/office/drawing/2014/main" id="{AF2F604E-43BE-4DC3-B983-E071523364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08C9B587-E65E-4B52-B37C-ABEBB6E879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A drawing of a person&#10;&#10;Description generated with high confidence">
            <a:extLst>
              <a:ext uri="{FF2B5EF4-FFF2-40B4-BE49-F238E27FC236}">
                <a16:creationId xmlns:a16="http://schemas.microsoft.com/office/drawing/2014/main" id="{5525FFB9-CBD9-4803-AC0C-B87009CE9EFE}"/>
              </a:ext>
            </a:extLst>
          </p:cNvPr>
          <p:cNvPicPr>
            <a:picLocks noChangeAspect="1"/>
          </p:cNvPicPr>
          <p:nvPr/>
        </p:nvPicPr>
        <p:blipFill>
          <a:blip r:embed="rId3"/>
          <a:stretch>
            <a:fillRect/>
          </a:stretch>
        </p:blipFill>
        <p:spPr>
          <a:xfrm>
            <a:off x="475390" y="2912506"/>
            <a:ext cx="1800944" cy="1891522"/>
          </a:xfrm>
          <a:prstGeom prst="rect">
            <a:avLst/>
          </a:prstGeom>
        </p:spPr>
      </p:pic>
      <p:pic>
        <p:nvPicPr>
          <p:cNvPr id="5" name="Picture 6" descr="A close up of a logo&#10;&#10;Description generated with high confidence">
            <a:extLst>
              <a:ext uri="{FF2B5EF4-FFF2-40B4-BE49-F238E27FC236}">
                <a16:creationId xmlns:a16="http://schemas.microsoft.com/office/drawing/2014/main" id="{049D12EC-ADE9-493E-9A99-3FCE62703F08}"/>
              </a:ext>
            </a:extLst>
          </p:cNvPr>
          <p:cNvPicPr>
            <a:picLocks noChangeAspect="1"/>
          </p:cNvPicPr>
          <p:nvPr/>
        </p:nvPicPr>
        <p:blipFill>
          <a:blip r:embed="rId4"/>
          <a:stretch>
            <a:fillRect/>
          </a:stretch>
        </p:blipFill>
        <p:spPr>
          <a:xfrm>
            <a:off x="2411186" y="3004068"/>
            <a:ext cx="1913166" cy="1720721"/>
          </a:xfrm>
          <a:prstGeom prst="rect">
            <a:avLst/>
          </a:prstGeom>
        </p:spPr>
      </p:pic>
      <p:sp>
        <p:nvSpPr>
          <p:cNvPr id="12" name="TextBox 2">
            <a:extLst>
              <a:ext uri="{FF2B5EF4-FFF2-40B4-BE49-F238E27FC236}">
                <a16:creationId xmlns:a16="http://schemas.microsoft.com/office/drawing/2014/main" id="{9DC1DCBD-13F3-4145-B0A7-1CB717D45E7F}"/>
              </a:ext>
            </a:extLst>
          </p:cNvPr>
          <p:cNvSpPr txBox="1"/>
          <p:nvPr/>
        </p:nvSpPr>
        <p:spPr>
          <a:xfrm>
            <a:off x="236681" y="6199622"/>
            <a:ext cx="3528291"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cs typeface="Calibri"/>
              </a:rPr>
              <a:t>WK beginning 18th May </a:t>
            </a:r>
            <a:r>
              <a:rPr lang="en-GB" dirty="0" smtClean="0">
                <a:cs typeface="Calibri"/>
              </a:rPr>
              <a:t>2020 </a:t>
            </a:r>
            <a:r>
              <a:rPr lang="en-GB" dirty="0">
                <a:cs typeface="Calibri"/>
              </a:rPr>
              <a:t>KBM</a:t>
            </a:r>
          </a:p>
        </p:txBody>
      </p:sp>
    </p:spTree>
    <p:extLst>
      <p:ext uri="{BB962C8B-B14F-4D97-AF65-F5344CB8AC3E}">
        <p14:creationId xmlns:p14="http://schemas.microsoft.com/office/powerpoint/2010/main" val="2162515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676" y="70204"/>
            <a:ext cx="10515600" cy="530802"/>
          </a:xfrm>
        </p:spPr>
        <p:txBody>
          <a:bodyPr>
            <a:normAutofit/>
          </a:bodyPr>
          <a:lstStyle/>
          <a:p>
            <a:pPr algn="ctr"/>
            <a:r>
              <a:rPr lang="en-GB" sz="2800" dirty="0"/>
              <a:t>Ice Gardens </a:t>
            </a:r>
          </a:p>
        </p:txBody>
      </p:sp>
      <p:sp>
        <p:nvSpPr>
          <p:cNvPr id="3" name="Content Placeholder 2"/>
          <p:cNvSpPr>
            <a:spLocks noGrp="1"/>
          </p:cNvSpPr>
          <p:nvPr>
            <p:ph idx="1"/>
          </p:nvPr>
        </p:nvSpPr>
        <p:spPr>
          <a:xfrm>
            <a:off x="155895" y="601006"/>
            <a:ext cx="11197161" cy="5872884"/>
          </a:xfrm>
        </p:spPr>
        <p:txBody>
          <a:bodyPr>
            <a:normAutofit/>
          </a:bodyPr>
          <a:lstStyle/>
          <a:p>
            <a:pPr marL="0" indent="0">
              <a:buNone/>
            </a:pPr>
            <a:r>
              <a:rPr lang="en-GB" sz="1800" dirty="0"/>
              <a:t>With the sunny weather now is a good time to explore flowers in the garden.</a:t>
            </a:r>
          </a:p>
          <a:p>
            <a:r>
              <a:rPr lang="en-GB" sz="1800" dirty="0"/>
              <a:t> </a:t>
            </a:r>
          </a:p>
          <a:p>
            <a:endParaRPr lang="en-GB" sz="1800" dirty="0"/>
          </a:p>
          <a:p>
            <a:endParaRPr lang="en-GB" sz="1800" dirty="0"/>
          </a:p>
        </p:txBody>
      </p:sp>
      <p:sp>
        <p:nvSpPr>
          <p:cNvPr id="4" name="TextBox 3"/>
          <p:cNvSpPr txBox="1"/>
          <p:nvPr/>
        </p:nvSpPr>
        <p:spPr>
          <a:xfrm>
            <a:off x="5080000" y="1690688"/>
            <a:ext cx="184731" cy="369332"/>
          </a:xfrm>
          <a:prstGeom prst="rect">
            <a:avLst/>
          </a:prstGeom>
          <a:noFill/>
        </p:spPr>
        <p:txBody>
          <a:bodyPr wrap="none" rtlCol="0">
            <a:spAutoFit/>
          </a:bodyPr>
          <a:lstStyle/>
          <a:p>
            <a:endParaRPr lang="en-GB"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2011" r="402" b="8320"/>
          <a:stretch/>
        </p:blipFill>
        <p:spPr>
          <a:xfrm>
            <a:off x="9290454" y="3603561"/>
            <a:ext cx="2550592" cy="2419929"/>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855271" y="1274795"/>
            <a:ext cx="2489200" cy="1866900"/>
          </a:xfrm>
          <a:prstGeom prst="rect">
            <a:avLst/>
          </a:prstGeom>
        </p:spPr>
      </p:pic>
      <p:pic>
        <p:nvPicPr>
          <p:cNvPr id="16" name="Picture 15"/>
          <p:cNvPicPr>
            <a:picLocks noChangeAspect="1"/>
          </p:cNvPicPr>
          <p:nvPr/>
        </p:nvPicPr>
        <p:blipFill>
          <a:blip r:embed="rId4"/>
          <a:stretch>
            <a:fillRect/>
          </a:stretch>
        </p:blipFill>
        <p:spPr>
          <a:xfrm>
            <a:off x="186937" y="956904"/>
            <a:ext cx="3106496" cy="2329872"/>
          </a:xfrm>
          <a:prstGeom prst="rect">
            <a:avLst/>
          </a:prstGeom>
        </p:spPr>
      </p:pic>
      <p:sp>
        <p:nvSpPr>
          <p:cNvPr id="17" name="TextBox 16"/>
          <p:cNvSpPr txBox="1"/>
          <p:nvPr/>
        </p:nvSpPr>
        <p:spPr>
          <a:xfrm>
            <a:off x="3371272" y="1475510"/>
            <a:ext cx="1967345" cy="923330"/>
          </a:xfrm>
          <a:prstGeom prst="rect">
            <a:avLst/>
          </a:prstGeom>
          <a:noFill/>
        </p:spPr>
        <p:txBody>
          <a:bodyPr wrap="square" rtlCol="0">
            <a:spAutoFit/>
          </a:bodyPr>
          <a:lstStyle/>
          <a:p>
            <a:r>
              <a:rPr lang="en-GB" dirty="0"/>
              <a:t>1. Gather a selection of flowers and leaves</a:t>
            </a:r>
          </a:p>
        </p:txBody>
      </p:sp>
      <p:pic>
        <p:nvPicPr>
          <p:cNvPr id="19" name="Picture 18"/>
          <p:cNvPicPr>
            <a:picLocks noChangeAspect="1"/>
          </p:cNvPicPr>
          <p:nvPr/>
        </p:nvPicPr>
        <p:blipFill>
          <a:blip r:embed="rId5"/>
          <a:stretch>
            <a:fillRect/>
          </a:stretch>
        </p:blipFill>
        <p:spPr>
          <a:xfrm>
            <a:off x="202957" y="3424540"/>
            <a:ext cx="1920199" cy="2560264"/>
          </a:xfrm>
          <a:prstGeom prst="rect">
            <a:avLst/>
          </a:prstGeom>
        </p:spPr>
      </p:pic>
      <p:pic>
        <p:nvPicPr>
          <p:cNvPr id="20" name="Picture 19"/>
          <p:cNvPicPr>
            <a:picLocks noChangeAspect="1"/>
          </p:cNvPicPr>
          <p:nvPr/>
        </p:nvPicPr>
        <p:blipFill rotWithShape="1">
          <a:blip r:embed="rId6"/>
          <a:srcRect l="1212" t="8590" b="6651"/>
          <a:stretch/>
        </p:blipFill>
        <p:spPr>
          <a:xfrm>
            <a:off x="5225829" y="956904"/>
            <a:ext cx="2245777" cy="2458429"/>
          </a:xfrm>
          <a:prstGeom prst="rect">
            <a:avLst/>
          </a:prstGeom>
        </p:spPr>
      </p:pic>
      <p:sp>
        <p:nvSpPr>
          <p:cNvPr id="21" name="TextBox 20"/>
          <p:cNvSpPr txBox="1"/>
          <p:nvPr/>
        </p:nvSpPr>
        <p:spPr>
          <a:xfrm>
            <a:off x="7740073" y="1362365"/>
            <a:ext cx="1348509" cy="1477328"/>
          </a:xfrm>
          <a:prstGeom prst="rect">
            <a:avLst/>
          </a:prstGeom>
          <a:noFill/>
        </p:spPr>
        <p:txBody>
          <a:bodyPr wrap="square" rtlCol="0">
            <a:spAutoFit/>
          </a:bodyPr>
          <a:lstStyle/>
          <a:p>
            <a:r>
              <a:rPr lang="en-GB" dirty="0"/>
              <a:t>2. Place into a selection of different sized containers</a:t>
            </a:r>
          </a:p>
        </p:txBody>
      </p:sp>
      <p:sp>
        <p:nvSpPr>
          <p:cNvPr id="22" name="TextBox 21"/>
          <p:cNvSpPr txBox="1"/>
          <p:nvPr/>
        </p:nvSpPr>
        <p:spPr>
          <a:xfrm>
            <a:off x="11111161" y="1475509"/>
            <a:ext cx="841859" cy="646331"/>
          </a:xfrm>
          <a:prstGeom prst="rect">
            <a:avLst/>
          </a:prstGeom>
          <a:noFill/>
        </p:spPr>
        <p:txBody>
          <a:bodyPr wrap="square" rtlCol="0">
            <a:spAutoFit/>
          </a:bodyPr>
          <a:lstStyle/>
          <a:p>
            <a:r>
              <a:rPr lang="en-GB" dirty="0"/>
              <a:t>3. Add </a:t>
            </a:r>
          </a:p>
          <a:p>
            <a:r>
              <a:rPr lang="en-GB" dirty="0"/>
              <a:t>water</a:t>
            </a:r>
          </a:p>
        </p:txBody>
      </p:sp>
      <p:sp>
        <p:nvSpPr>
          <p:cNvPr id="23" name="TextBox 22"/>
          <p:cNvSpPr txBox="1"/>
          <p:nvPr/>
        </p:nvSpPr>
        <p:spPr>
          <a:xfrm>
            <a:off x="2153408" y="3921558"/>
            <a:ext cx="950511" cy="1754326"/>
          </a:xfrm>
          <a:prstGeom prst="rect">
            <a:avLst/>
          </a:prstGeom>
          <a:noFill/>
        </p:spPr>
        <p:txBody>
          <a:bodyPr wrap="square" rtlCol="0">
            <a:spAutoFit/>
          </a:bodyPr>
          <a:lstStyle/>
          <a:p>
            <a:r>
              <a:rPr lang="en-GB" dirty="0"/>
              <a:t>4. Place into freezer for a few hours</a:t>
            </a:r>
          </a:p>
        </p:txBody>
      </p:sp>
      <p:pic>
        <p:nvPicPr>
          <p:cNvPr id="25" name="Picture 24"/>
          <p:cNvPicPr>
            <a:picLocks noChangeAspect="1"/>
          </p:cNvPicPr>
          <p:nvPr/>
        </p:nvPicPr>
        <p:blipFill>
          <a:blip r:embed="rId7"/>
          <a:stretch>
            <a:fillRect/>
          </a:stretch>
        </p:blipFill>
        <p:spPr>
          <a:xfrm>
            <a:off x="3062050" y="3424540"/>
            <a:ext cx="1885562" cy="2514082"/>
          </a:xfrm>
          <a:prstGeom prst="rect">
            <a:avLst/>
          </a:prstGeom>
        </p:spPr>
      </p:pic>
      <p:sp>
        <p:nvSpPr>
          <p:cNvPr id="26" name="TextBox 25"/>
          <p:cNvSpPr txBox="1"/>
          <p:nvPr/>
        </p:nvSpPr>
        <p:spPr>
          <a:xfrm>
            <a:off x="5080000" y="3936363"/>
            <a:ext cx="1034473" cy="1754326"/>
          </a:xfrm>
          <a:prstGeom prst="rect">
            <a:avLst/>
          </a:prstGeom>
          <a:noFill/>
        </p:spPr>
        <p:txBody>
          <a:bodyPr wrap="square" rtlCol="0">
            <a:spAutoFit/>
          </a:bodyPr>
          <a:lstStyle/>
          <a:p>
            <a:r>
              <a:rPr lang="en-GB" dirty="0"/>
              <a:t>5. Prepare a bowl or tub with water</a:t>
            </a:r>
          </a:p>
        </p:txBody>
      </p:sp>
      <p:pic>
        <p:nvPicPr>
          <p:cNvPr id="27" name="Picture 26"/>
          <p:cNvPicPr>
            <a:picLocks noChangeAspect="1"/>
          </p:cNvPicPr>
          <p:nvPr/>
        </p:nvPicPr>
        <p:blipFill>
          <a:blip r:embed="rId8"/>
          <a:stretch>
            <a:fillRect/>
          </a:stretch>
        </p:blipFill>
        <p:spPr>
          <a:xfrm rot="5400000">
            <a:off x="5616455" y="3788663"/>
            <a:ext cx="2457096" cy="1842822"/>
          </a:xfrm>
          <a:prstGeom prst="rect">
            <a:avLst/>
          </a:prstGeom>
        </p:spPr>
      </p:pic>
      <p:sp>
        <p:nvSpPr>
          <p:cNvPr id="28" name="TextBox 27"/>
          <p:cNvSpPr txBox="1"/>
          <p:nvPr/>
        </p:nvSpPr>
        <p:spPr>
          <a:xfrm>
            <a:off x="7936010" y="3439116"/>
            <a:ext cx="965325" cy="2308324"/>
          </a:xfrm>
          <a:prstGeom prst="rect">
            <a:avLst/>
          </a:prstGeom>
          <a:noFill/>
        </p:spPr>
        <p:txBody>
          <a:bodyPr wrap="square" rtlCol="0">
            <a:spAutoFit/>
          </a:bodyPr>
          <a:lstStyle/>
          <a:p>
            <a:r>
              <a:rPr lang="en-GB" dirty="0"/>
              <a:t>6. Place frozen Ice garden into water and explore</a:t>
            </a:r>
          </a:p>
        </p:txBody>
      </p:sp>
      <p:sp>
        <p:nvSpPr>
          <p:cNvPr id="29" name="TextBox 28"/>
          <p:cNvSpPr txBox="1"/>
          <p:nvPr/>
        </p:nvSpPr>
        <p:spPr>
          <a:xfrm>
            <a:off x="202957" y="6099327"/>
            <a:ext cx="11797125" cy="646331"/>
          </a:xfrm>
          <a:prstGeom prst="rect">
            <a:avLst/>
          </a:prstGeom>
          <a:noFill/>
        </p:spPr>
        <p:txBody>
          <a:bodyPr wrap="square" rtlCol="0">
            <a:spAutoFit/>
          </a:bodyPr>
          <a:lstStyle/>
          <a:p>
            <a:r>
              <a:rPr lang="en-GB" dirty="0"/>
              <a:t>As you gather talk about the different colours, shapes, sizes and flower parts. How many flower parts can you identify and name?  Share your own creations with us. We would love to see them!</a:t>
            </a:r>
          </a:p>
        </p:txBody>
      </p:sp>
    </p:spTree>
    <p:extLst>
      <p:ext uri="{BB962C8B-B14F-4D97-AF65-F5344CB8AC3E}">
        <p14:creationId xmlns:p14="http://schemas.microsoft.com/office/powerpoint/2010/main" val="33097214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EE63EC61500E1468F45542760A62124" ma:contentTypeVersion="8" ma:contentTypeDescription="Create a new document." ma:contentTypeScope="" ma:versionID="c52cbc7c6fd27b5cb635580a66996c3f">
  <xsd:schema xmlns:xsd="http://www.w3.org/2001/XMLSchema" xmlns:xs="http://www.w3.org/2001/XMLSchema" xmlns:p="http://schemas.microsoft.com/office/2006/metadata/properties" xmlns:ns2="18def854-0daa-46e7-b53c-45f32d50b904" targetNamespace="http://schemas.microsoft.com/office/2006/metadata/properties" ma:root="true" ma:fieldsID="19a79c4680f0ac38acffe6f743667778" ns2:_="">
    <xsd:import namespace="18def854-0daa-46e7-b53c-45f32d50b90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def854-0daa-46e7-b53c-45f32d50b9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55E903-02A5-45FC-9A1B-1269A279C434}">
  <ds:schemaRefs>
    <ds:schemaRef ds:uri="http://schemas.microsoft.com/sharepoint/v3/contenttype/forms"/>
  </ds:schemaRefs>
</ds:datastoreItem>
</file>

<file path=customXml/itemProps2.xml><?xml version="1.0" encoding="utf-8"?>
<ds:datastoreItem xmlns:ds="http://schemas.openxmlformats.org/officeDocument/2006/customXml" ds:itemID="{C4E9A8F9-E3E2-4854-898A-898A86B5FC2C}">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18def854-0daa-46e7-b53c-45f32d50b904"/>
    <ds:schemaRef ds:uri="http://www.w3.org/XML/1998/namespace"/>
  </ds:schemaRefs>
</ds:datastoreItem>
</file>

<file path=customXml/itemProps3.xml><?xml version="1.0" encoding="utf-8"?>
<ds:datastoreItem xmlns:ds="http://schemas.openxmlformats.org/officeDocument/2006/customXml" ds:itemID="{A5D39A6F-24EC-439F-8042-0EB99CC6D4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def854-0daa-46e7-b53c-45f32d50b9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TotalTime>
  <Words>125</Words>
  <Application>Microsoft Office PowerPoint</Application>
  <PresentationFormat>Widescreen</PresentationFormat>
  <Paragraphs>14</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How to make an Ice Garden</vt:lpstr>
      <vt:lpstr>Ice Gardens </vt:lpstr>
    </vt:vector>
  </TitlesOfParts>
  <Company>East Renfrewshire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Bolton</dc:creator>
  <cp:lastModifiedBy>Karen  Shepherd</cp:lastModifiedBy>
  <cp:revision>49</cp:revision>
  <dcterms:created xsi:type="dcterms:W3CDTF">2020-05-06T10:38:38Z</dcterms:created>
  <dcterms:modified xsi:type="dcterms:W3CDTF">2020-05-17T15:18:23Z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0x0101004EE63EC61500E1468F45542760A62124</vt:lpwstr>
  </property>
</Properties>
</file>