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7" r:id="rId9"/>
    <p:sldId id="260" r:id="rId10"/>
    <p:sldId id="268" r:id="rId11"/>
    <p:sldId id="261" r:id="rId12"/>
    <p:sldId id="262" r:id="rId13"/>
    <p:sldId id="269" r:id="rId14"/>
    <p:sldId id="263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A1644-AB0B-4156-8E62-B87A8E2476B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D4DCF-E7F1-4456-8F79-055AC822C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1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5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4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5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2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6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2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00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485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2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5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5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5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4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5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9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5A4C02-F068-4BD1-92C3-1F8584CEF911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573F82-04C6-4B7E-A3F9-82496FE8E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0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ify.wellcome.ac.uk/en/activities/zoom-in-zoom-out/brown-and-hairy" TargetMode="External"/><Relationship Id="rId2" Type="http://schemas.openxmlformats.org/officeDocument/2006/relationships/hyperlink" Target="https://explorify.wellcome.ac.uk/activitie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anteach.ca/elementary/songspoems22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garden+yoga+for+children+poster&amp;qpvt=garden+yoga+for+children+poster&amp;form=IGRE&amp;first=1&amp;cw=1117&amp;ch=452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AD41-F309-4014-AAC3-435ACC416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Learning with Nature and having Fun!</a:t>
            </a:r>
          </a:p>
        </p:txBody>
      </p:sp>
      <p:pic>
        <p:nvPicPr>
          <p:cNvPr id="11" name="Picture 10" descr="A person holding a flower&#10;&#10;Description automatically generated">
            <a:extLst>
              <a:ext uri="{FF2B5EF4-FFF2-40B4-BE49-F238E27FC236}">
                <a16:creationId xmlns:a16="http://schemas.microsoft.com/office/drawing/2014/main" id="{5026CD16-1671-4AAD-84EF-605065785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" y="79014"/>
            <a:ext cx="2177104" cy="1986058"/>
          </a:xfrm>
          <a:prstGeom prst="rect">
            <a:avLst/>
          </a:prstGeom>
        </p:spPr>
      </p:pic>
      <p:pic>
        <p:nvPicPr>
          <p:cNvPr id="15" name="Picture 14" descr="A person holding a flower&#10;&#10;Description automatically generated">
            <a:extLst>
              <a:ext uri="{FF2B5EF4-FFF2-40B4-BE49-F238E27FC236}">
                <a16:creationId xmlns:a16="http://schemas.microsoft.com/office/drawing/2014/main" id="{50105024-A03E-428C-8B0B-A9115FC9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30" y="4929809"/>
            <a:ext cx="2431051" cy="1819720"/>
          </a:xfrm>
          <a:prstGeom prst="rect">
            <a:avLst/>
          </a:prstGeom>
        </p:spPr>
      </p:pic>
      <p:pic>
        <p:nvPicPr>
          <p:cNvPr id="17" name="Picture 16" descr="A person sitting in front of a flower&#10;&#10;Description automatically generated">
            <a:extLst>
              <a:ext uri="{FF2B5EF4-FFF2-40B4-BE49-F238E27FC236}">
                <a16:creationId xmlns:a16="http://schemas.microsoft.com/office/drawing/2014/main" id="{81E34F18-D636-4648-B763-8BFC941F3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9" y="4929809"/>
            <a:ext cx="2177105" cy="1928191"/>
          </a:xfrm>
          <a:prstGeom prst="rect">
            <a:avLst/>
          </a:prstGeom>
        </p:spPr>
      </p:pic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1DF61B7-53EA-4C11-9A01-BC73101B2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2" y="79014"/>
            <a:ext cx="2617621" cy="2134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364" y="4096987"/>
            <a:ext cx="41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Prepared by Charlotte Tennant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76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7680-E9E2-4903-BD7C-8B8F8901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548D5-A4CA-4236-87D4-07844CF8D067}"/>
              </a:ext>
            </a:extLst>
          </p:cNvPr>
          <p:cNvSpPr txBox="1"/>
          <p:nvPr/>
        </p:nvSpPr>
        <p:spPr>
          <a:xfrm>
            <a:off x="1343891" y="2125683"/>
            <a:ext cx="95527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photos of plants and flowers outdoors and discuss colours, shades and tones that match your furniture inside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Use paint colour sample cards to see if you can find items that match the shades, 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reflections in puddles and look for mirrors in the house.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stick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by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tying four pieces of wood together with wool or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twine. Add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drawing or a photo maybe of your findings. You could also put your outside treasures in a tub (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talking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tub)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discuss what you have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ideas have been taken from a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Claire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Warden’s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– Learning with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Nature: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Outdoor Practice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Clipart - Stick frame | Drawing frames, Free photo frames, Frame">
            <a:extLst>
              <a:ext uri="{FF2B5EF4-FFF2-40B4-BE49-F238E27FC236}">
                <a16:creationId xmlns:a16="http://schemas.microsoft.com/office/drawing/2014/main" id="{19259118-58DD-44A3-9EDE-6302FDF5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71" y="4567777"/>
            <a:ext cx="3020291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5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3DDB-3759-47FF-BBDF-455E01FA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grow Carrots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A3228-51A8-40B6-91E6-6C241130E977}"/>
              </a:ext>
            </a:extLst>
          </p:cNvPr>
          <p:cNvSpPr txBox="1"/>
          <p:nvPr/>
        </p:nvSpPr>
        <p:spPr>
          <a:xfrm>
            <a:off x="817418" y="2964873"/>
            <a:ext cx="10349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Rake the soil until it's quite fine.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Make a small drill in the soil – you can use a trowel.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Sow the seeds 1cm deep in rows 15cm–30cm apart and place under a horticultural fleece or mesh. Carrot seeds are so small, to help sow them mix them with a small amount of sand and sprinkle them into the drill so that you can see them  in the (row) and they are even.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You can thin them when the plants grow 5–7cm apart.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Cover your carrot crop with fleece or mesh so you do not attract carrot root fly.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Cover your seeds and seedlings with the fleece or mesh to protect them against cold weather.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Then harvest from June onwards.</a:t>
            </a:r>
          </a:p>
          <a:p>
            <a:endParaRPr lang="en-GB" dirty="0"/>
          </a:p>
        </p:txBody>
      </p:sp>
      <p:pic>
        <p:nvPicPr>
          <p:cNvPr id="7" name="Picture 6" descr="A pile of vegetables on a cutting board&#10;&#10;Description automatically generated">
            <a:extLst>
              <a:ext uri="{FF2B5EF4-FFF2-40B4-BE49-F238E27FC236}">
                <a16:creationId xmlns:a16="http://schemas.microsoft.com/office/drawing/2014/main" id="{4B653C1D-7F77-422B-A429-181FFC004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53" y="982132"/>
            <a:ext cx="20478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2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5F1D-4EAE-4BBD-A973-79369517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Wildflower Bomb</a:t>
            </a:r>
          </a:p>
        </p:txBody>
      </p:sp>
      <p:pic>
        <p:nvPicPr>
          <p:cNvPr id="2050" name="Picture 2" descr="Image result for wildflower bomb">
            <a:extLst>
              <a:ext uri="{FF2B5EF4-FFF2-40B4-BE49-F238E27FC236}">
                <a16:creationId xmlns:a16="http://schemas.microsoft.com/office/drawing/2014/main" id="{AF23915A-B603-48DC-876C-BA896DBE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922518"/>
            <a:ext cx="2150163" cy="2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3F3080-1543-4BF8-A90E-3890590741E5}"/>
              </a:ext>
            </a:extLst>
          </p:cNvPr>
          <p:cNvSpPr txBox="1"/>
          <p:nvPr/>
        </p:nvSpPr>
        <p:spPr>
          <a:xfrm>
            <a:off x="3942607" y="2375065"/>
            <a:ext cx="4334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 some soil and wildflower seeds into a ball making sure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too dry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wet,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it can mould into a ball. Then throw it into a spot within the garden where you want the wildflowers to grow and wait to see the bees and butterflies in harmony once more.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in the photo has been placed into a hessian bag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D2F85A5C-8EFB-4145-83AC-B6475281D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18" y="4306163"/>
            <a:ext cx="2941983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1482-9D06-480D-B19E-CA9B812C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Explorify</a:t>
            </a:r>
            <a:r>
              <a:rPr lang="en-GB" dirty="0"/>
              <a:t> – for the whole family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3FD5D-1D6B-4092-8AFF-F6860A7ABF36}"/>
              </a:ext>
            </a:extLst>
          </p:cNvPr>
          <p:cNvSpPr/>
          <p:nvPr/>
        </p:nvSpPr>
        <p:spPr>
          <a:xfrm>
            <a:off x="667886" y="2505670"/>
            <a:ext cx="10835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website is excellent – you can join for free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https://explorify.wellcome.ac.uk/activities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aimed for 9-11 year olds,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https://explorify.wellcome.ac.uk/en/activities/zoom-in-zoom-out/brown-and-hairy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one is particularly fun you zoom in and out to guess whether it is a human or an animal. It’s great fun! </a:t>
            </a:r>
          </a:p>
        </p:txBody>
      </p:sp>
      <p:pic>
        <p:nvPicPr>
          <p:cNvPr id="3074" name="Picture 2" descr="Image result for einstein">
            <a:extLst>
              <a:ext uri="{FF2B5EF4-FFF2-40B4-BE49-F238E27FC236}">
                <a16:creationId xmlns:a16="http://schemas.microsoft.com/office/drawing/2014/main" id="{AE1B5127-6A35-403B-AD9C-0FBFCDD1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57" y="3648671"/>
            <a:ext cx="5459895" cy="25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CC4D0-05AB-415A-98DF-93ADD96F507D}"/>
              </a:ext>
            </a:extLst>
          </p:cNvPr>
          <p:cNvSpPr txBox="1"/>
          <p:nvPr/>
        </p:nvSpPr>
        <p:spPr>
          <a:xfrm>
            <a:off x="9276522" y="3988904"/>
            <a:ext cx="1895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“Keep encouraging one another and building one another up”</a:t>
            </a:r>
          </a:p>
        </p:txBody>
      </p:sp>
    </p:spTree>
    <p:extLst>
      <p:ext uri="{BB962C8B-B14F-4D97-AF65-F5344CB8AC3E}">
        <p14:creationId xmlns:p14="http://schemas.microsoft.com/office/powerpoint/2010/main" val="255150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C04EE-0581-4D07-9958-A6C0A3D0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Outdoor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5CB3-C5A7-4DC4-94CC-96592377C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who play outdoors display more advanced motor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 including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coordination, balance and agility.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natural environments children’s play is more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diverse;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imagination and creative play develops language and collaboration.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Spending time in nature has been proved to reduce stress.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Wonder is an important motivator for lifelong learning.</a:t>
            </a:r>
          </a:p>
        </p:txBody>
      </p:sp>
    </p:spTree>
    <p:extLst>
      <p:ext uri="{BB962C8B-B14F-4D97-AF65-F5344CB8AC3E}">
        <p14:creationId xmlns:p14="http://schemas.microsoft.com/office/powerpoint/2010/main" val="14092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CB83B-788B-42E3-8632-07CF1C30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Creativity of Loose Parts</a:t>
            </a:r>
          </a:p>
        </p:txBody>
      </p:sp>
      <p:pic>
        <p:nvPicPr>
          <p:cNvPr id="5" name="Content Placeholder 4" descr="A garden with water in the background&#10;&#10;Description automatically generated">
            <a:extLst>
              <a:ext uri="{FF2B5EF4-FFF2-40B4-BE49-F238E27FC236}">
                <a16:creationId xmlns:a16="http://schemas.microsoft.com/office/drawing/2014/main" id="{D962AF24-9482-4298-ADE9-C32C34476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2557463"/>
            <a:ext cx="2729552" cy="33178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7DF877-37FF-44A5-AEF4-25582986AF96}"/>
              </a:ext>
            </a:extLst>
          </p:cNvPr>
          <p:cNvSpPr txBox="1"/>
          <p:nvPr/>
        </p:nvSpPr>
        <p:spPr>
          <a:xfrm>
            <a:off x="4217158" y="2557463"/>
            <a:ext cx="6679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what items are in your garden to decorate a hollow tree, stumps or unusual shaped trees using stones or plastic bottle tops – Remember reduce, reuse, recycle.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08637-1CAE-42F0-9174-12B909B2D8FA}"/>
              </a:ext>
            </a:extLst>
          </p:cNvPr>
          <p:cNvSpPr txBox="1"/>
          <p:nvPr/>
        </p:nvSpPr>
        <p:spPr>
          <a:xfrm>
            <a:off x="4691270" y="4496455"/>
            <a:ext cx="6493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reativity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seems to emerge from multiple experiences, coupled with a well-supported development of personal resources, including a sense of freedom to venture beyond the known” (Malaguzzi, 1998, p. 76). </a:t>
            </a:r>
          </a:p>
        </p:txBody>
      </p:sp>
    </p:spTree>
    <p:extLst>
      <p:ext uri="{BB962C8B-B14F-4D97-AF65-F5344CB8AC3E}">
        <p14:creationId xmlns:p14="http://schemas.microsoft.com/office/powerpoint/2010/main" val="353047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9FF6-48F0-439F-A99A-2D8F06D5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Trees can be people</a:t>
            </a:r>
          </a:p>
        </p:txBody>
      </p:sp>
      <p:pic>
        <p:nvPicPr>
          <p:cNvPr id="4" name="Picture 3" descr="A large tree in a forest&#10;&#10;Description automatically generated">
            <a:extLst>
              <a:ext uri="{FF2B5EF4-FFF2-40B4-BE49-F238E27FC236}">
                <a16:creationId xmlns:a16="http://schemas.microsoft.com/office/drawing/2014/main" id="{653D115E-5E42-4601-A93B-42DB42EB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2524836"/>
            <a:ext cx="2879677" cy="2623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773F4-58D5-4D1C-A511-7F31C5A78309}"/>
              </a:ext>
            </a:extLst>
          </p:cNvPr>
          <p:cNvSpPr txBox="1"/>
          <p:nvPr/>
        </p:nvSpPr>
        <p:spPr>
          <a:xfrm>
            <a:off x="5514109" y="2838734"/>
            <a:ext cx="48854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could make a hat using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recycled materials and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moss,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twigs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some herbs or flowers such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Perennials (please check that no bulbs or flowers are poisonous). In the photo old bike wheels are used for the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eyes.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mud mixed with water instead for eyes and a nose. Care for Nature!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38F7B-60DF-4821-939B-596F6357BD25}"/>
              </a:ext>
            </a:extLst>
          </p:cNvPr>
          <p:cNvSpPr txBox="1"/>
          <p:nvPr/>
        </p:nvSpPr>
        <p:spPr>
          <a:xfrm>
            <a:off x="1828800" y="5513696"/>
            <a:ext cx="95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has different ways to share values and knowledge that they bring in the moment!</a:t>
            </a:r>
          </a:p>
        </p:txBody>
      </p:sp>
    </p:spTree>
    <p:extLst>
      <p:ext uri="{BB962C8B-B14F-4D97-AF65-F5344CB8AC3E}">
        <p14:creationId xmlns:p14="http://schemas.microsoft.com/office/powerpoint/2010/main" val="56284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0EB8-3351-4594-9461-8952CF31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</a:t>
            </a:r>
            <a:r>
              <a:rPr lang="en-GB" dirty="0"/>
              <a:t>not a Stick</a:t>
            </a:r>
          </a:p>
        </p:txBody>
      </p:sp>
      <p:pic>
        <p:nvPicPr>
          <p:cNvPr id="4" name="Picture 3" descr="A close up of a tool&#10;&#10;Description automatically generated">
            <a:extLst>
              <a:ext uri="{FF2B5EF4-FFF2-40B4-BE49-F238E27FC236}">
                <a16:creationId xmlns:a16="http://schemas.microsoft.com/office/drawing/2014/main" id="{9F0118A9-5F20-4129-8E22-875BB6045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719387"/>
            <a:ext cx="3082634" cy="2005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88DFA-D959-4C1E-9016-014C8B0B2A47}"/>
              </a:ext>
            </a:extLst>
          </p:cNvPr>
          <p:cNvSpPr txBox="1"/>
          <p:nvPr/>
        </p:nvSpPr>
        <p:spPr>
          <a:xfrm>
            <a:off x="4823361" y="2894610"/>
            <a:ext cx="6165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fun game to play.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a stick and say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”This is not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stick, it’s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……….”  and imagine it’s something else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comb, broomstick or a mobile etc.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Mime the action for your child to guess. Remember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say what it is because it’s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roleplay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 is in the guessing!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turns to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it out and the other person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guesses.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hildren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game.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7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1B41-8126-49D2-9791-D8E93F49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 painting</a:t>
            </a:r>
          </a:p>
        </p:txBody>
      </p:sp>
      <p:pic>
        <p:nvPicPr>
          <p:cNvPr id="4" name="Picture 3" descr="A close up of a garden&#10;&#10;Description automatically generated">
            <a:extLst>
              <a:ext uri="{FF2B5EF4-FFF2-40B4-BE49-F238E27FC236}">
                <a16:creationId xmlns:a16="http://schemas.microsoft.com/office/drawing/2014/main" id="{961297E2-B172-45BA-8FA6-B20E1202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2811438"/>
            <a:ext cx="2402599" cy="3357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C63C1-2A03-401C-A3D0-EB5D275F5151}"/>
              </a:ext>
            </a:extLst>
          </p:cNvPr>
          <p:cNvSpPr txBox="1"/>
          <p:nvPr/>
        </p:nvSpPr>
        <p:spPr>
          <a:xfrm>
            <a:off x="3180523" y="2328236"/>
            <a:ext cx="8397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 different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slices in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colours to create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or play a game to match the colours. Add numbers to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dentify numbers before/after/practise addition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subtraction.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logs to measure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metres so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are becoming aware of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distance. Use chalks to draw/write on the logs let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rain wash it off. The following are curricular outcomes from The Curriculum for Excellence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40724-3905-4F2A-ADA2-967BADB32C0D}"/>
              </a:ext>
            </a:extLst>
          </p:cNvPr>
          <p:cNvSpPr txBox="1"/>
          <p:nvPr/>
        </p:nvSpPr>
        <p:spPr>
          <a:xfrm>
            <a:off x="5539409" y="4890052"/>
            <a:ext cx="5439416" cy="6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A4F3F-C5DE-4F7D-8829-33BDB1C75655}"/>
              </a:ext>
            </a:extLst>
          </p:cNvPr>
          <p:cNvSpPr txBox="1"/>
          <p:nvPr/>
        </p:nvSpPr>
        <p:spPr>
          <a:xfrm>
            <a:off x="3317002" y="3429000"/>
            <a:ext cx="8397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explored numbers, understanding that they represent quantities, and I can use them to count, create sequences and describe order. </a:t>
            </a:r>
            <a:endParaRPr lang="en-GB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MNU</a:t>
            </a:r>
            <a:r>
              <a:rPr lang="en-GB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0-02a) </a:t>
            </a:r>
            <a:r>
              <a:rPr lang="en-GB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GB" sz="15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use </a:t>
            </a:r>
            <a:r>
              <a:rPr lang="en-GB" sz="15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materials and can ‘count on and back’ to help me understand addition and subtraction, recording my ideas and solutions in different ways. </a:t>
            </a:r>
            <a:endParaRPr lang="en-GB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MNU</a:t>
            </a:r>
            <a:r>
              <a:rPr lang="en-GB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0-03a )</a:t>
            </a:r>
            <a:r>
              <a:rPr lang="en-GB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GB" sz="15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experimented with everyday items as units of measure to investigate and compare sizes and amounts in my environment, sharing my findings with others. </a:t>
            </a:r>
            <a:endParaRPr lang="en-GB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MNU</a:t>
            </a:r>
            <a:r>
              <a:rPr lang="en-GB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0-11a) </a:t>
            </a:r>
            <a:r>
              <a:rPr lang="en-GB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GB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spotted and explored patterns in my own and the wider environment and can copy and continue these and create my own patterns. </a:t>
            </a:r>
          </a:p>
          <a:p>
            <a:r>
              <a:rPr lang="en-GB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(MTH 0-13a)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9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91E0-7986-4BDA-93E5-7A6EA3EC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April Songs and Poems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AD431-DC14-4850-87C6-ACF5F9288972}"/>
              </a:ext>
            </a:extLst>
          </p:cNvPr>
          <p:cNvSpPr txBox="1"/>
          <p:nvPr/>
        </p:nvSpPr>
        <p:spPr>
          <a:xfrm>
            <a:off x="1897083" y="3038105"/>
            <a:ext cx="8397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child might enjoy listening to some songs and poems about Spring.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some beautiful ones to reflect on.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click on this word </a:t>
            </a:r>
            <a:r>
              <a:rPr lang="en-GB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nature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will take you to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website with lots of examples.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image of daffodils">
            <a:extLst>
              <a:ext uri="{FF2B5EF4-FFF2-40B4-BE49-F238E27FC236}">
                <a16:creationId xmlns:a16="http://schemas.microsoft.com/office/drawing/2014/main" id="{C1359492-E962-45A5-9A60-98B967D1D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94" y="761999"/>
            <a:ext cx="22955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6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68EA-6638-46BD-8A70-ABD2D344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Garden Yoga for Children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7917E14-CB61-4A5E-BDCF-FE31EE4A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2762250"/>
            <a:ext cx="2410690" cy="1144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033099-0536-4ECD-A432-0A5CEDC4A538}"/>
              </a:ext>
            </a:extLst>
          </p:cNvPr>
          <p:cNvSpPr txBox="1"/>
          <p:nvPr/>
        </p:nvSpPr>
        <p:spPr>
          <a:xfrm>
            <a:off x="3645722" y="2511199"/>
            <a:ext cx="72508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 on one leg and then bend the other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knee; place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sole of your foot onto your inner thigh. Sway from side to side like a tree in the breeze and now do the other side –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ideas go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https://www.bing.com/images/search?q=garden+yoga+for+children+poster&amp;qpvt=garden+yoga+for+children+poster&amp;form=IGRE&amp;first=1&amp;cw=1117&amp;ch=452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practise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frog, seed, butterfly and flower.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D733A-E2EC-4F62-A27D-31161416AF60}"/>
              </a:ext>
            </a:extLst>
          </p:cNvPr>
          <p:cNvSpPr txBox="1"/>
          <p:nvPr/>
        </p:nvSpPr>
        <p:spPr>
          <a:xfrm>
            <a:off x="1544782" y="4111637"/>
            <a:ext cx="13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Pretend to be a tree.</a:t>
            </a:r>
          </a:p>
        </p:txBody>
      </p:sp>
    </p:spTree>
    <p:extLst>
      <p:ext uri="{BB962C8B-B14F-4D97-AF65-F5344CB8AC3E}">
        <p14:creationId xmlns:p14="http://schemas.microsoft.com/office/powerpoint/2010/main" val="101155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896C-4662-4AC5-9D9F-4CD66C79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Stick and Pea learning experience inspired by </a:t>
            </a:r>
            <a:r>
              <a:rPr lang="en-GB" b="1" dirty="0"/>
              <a:t>Friedrich Froebel</a:t>
            </a:r>
          </a:p>
        </p:txBody>
      </p:sp>
      <p:pic>
        <p:nvPicPr>
          <p:cNvPr id="4" name="Picture 3" descr="A picture containing chair, sitting, table, standing&#10;&#10;Description automatically generated">
            <a:extLst>
              <a:ext uri="{FF2B5EF4-FFF2-40B4-BE49-F238E27FC236}">
                <a16:creationId xmlns:a16="http://schemas.microsoft.com/office/drawing/2014/main" id="{7DA2C907-89A7-44F0-9D71-F671DECFF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2716695"/>
            <a:ext cx="2663687" cy="2510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6A236-6E26-4EE6-AFC7-62B43057B852}"/>
              </a:ext>
            </a:extLst>
          </p:cNvPr>
          <p:cNvSpPr txBox="1"/>
          <p:nvPr/>
        </p:nvSpPr>
        <p:spPr>
          <a:xfrm>
            <a:off x="7248938" y="2614612"/>
            <a:ext cx="3806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roman"/>
              </a:rPr>
              <a:t>Please supervise! If you get </a:t>
            </a:r>
            <a:r>
              <a:rPr lang="en-GB" dirty="0" smtClean="0">
                <a:latin typeface="Times roman"/>
              </a:rPr>
              <a:t>some blunt ended </a:t>
            </a:r>
            <a:r>
              <a:rPr lang="en-GB" dirty="0">
                <a:latin typeface="Times roman"/>
              </a:rPr>
              <a:t>cocktail sticks and </a:t>
            </a:r>
            <a:r>
              <a:rPr lang="en-GB" dirty="0" smtClean="0">
                <a:latin typeface="Times roman"/>
              </a:rPr>
              <a:t>add </a:t>
            </a:r>
            <a:r>
              <a:rPr lang="en-GB" dirty="0">
                <a:latin typeface="Times roman"/>
              </a:rPr>
              <a:t>some </a:t>
            </a:r>
            <a:r>
              <a:rPr lang="en-GB" dirty="0" smtClean="0">
                <a:latin typeface="Times roman"/>
              </a:rPr>
              <a:t>soaked dried </a:t>
            </a:r>
            <a:r>
              <a:rPr lang="en-GB" dirty="0" smtClean="0">
                <a:latin typeface="Times roman"/>
              </a:rPr>
              <a:t>peas</a:t>
            </a:r>
            <a:r>
              <a:rPr lang="en-GB" dirty="0">
                <a:latin typeface="Times roman"/>
              </a:rPr>
              <a:t>, </a:t>
            </a:r>
            <a:r>
              <a:rPr lang="en-GB" dirty="0" err="1" smtClean="0">
                <a:latin typeface="Times roman"/>
              </a:rPr>
              <a:t>B</a:t>
            </a:r>
            <a:r>
              <a:rPr lang="en-GB" dirty="0" err="1" smtClean="0">
                <a:latin typeface="Times roman"/>
              </a:rPr>
              <a:t>lu</a:t>
            </a:r>
            <a:r>
              <a:rPr lang="en-GB" dirty="0" smtClean="0">
                <a:latin typeface="Times roman"/>
              </a:rPr>
              <a:t> tack, mini marshmallows </a:t>
            </a:r>
            <a:r>
              <a:rPr lang="en-GB" dirty="0">
                <a:latin typeface="Times roman"/>
              </a:rPr>
              <a:t>or </a:t>
            </a:r>
            <a:r>
              <a:rPr lang="en-GB" dirty="0" smtClean="0">
                <a:latin typeface="Times roman"/>
              </a:rPr>
              <a:t>corks </a:t>
            </a:r>
            <a:r>
              <a:rPr lang="en-GB" dirty="0">
                <a:latin typeface="Times roman"/>
              </a:rPr>
              <a:t>you can be an engineer.  Just imagine what you could make! Maybe some 2d and 3d shapes. You be the creator!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07ACC6-5262-4953-A881-33E36D19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50" y="2614612"/>
            <a:ext cx="1800225" cy="1333500"/>
          </a:xfrm>
          <a:prstGeom prst="rect">
            <a:avLst/>
          </a:prstGeom>
        </p:spPr>
      </p:pic>
      <p:pic>
        <p:nvPicPr>
          <p:cNvPr id="9" name="Picture 8" descr="A picture containing drawing, kite&#10;&#10;Description automatically generated">
            <a:extLst>
              <a:ext uri="{FF2B5EF4-FFF2-40B4-BE49-F238E27FC236}">
                <a16:creationId xmlns:a16="http://schemas.microsoft.com/office/drawing/2014/main" id="{2DA100B0-BD06-49E1-A30D-BDA2B03E1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8" y="4324289"/>
            <a:ext cx="1597716" cy="1333499"/>
          </a:xfrm>
          <a:prstGeom prst="rect">
            <a:avLst/>
          </a:prstGeom>
        </p:spPr>
      </p:pic>
      <p:pic>
        <p:nvPicPr>
          <p:cNvPr id="11" name="Picture 10" descr="A picture containing drawing, ottoman&#10;&#10;Description automatically generated">
            <a:extLst>
              <a:ext uri="{FF2B5EF4-FFF2-40B4-BE49-F238E27FC236}">
                <a16:creationId xmlns:a16="http://schemas.microsoft.com/office/drawing/2014/main" id="{7B1F9911-28B6-4041-829D-1CF6129A6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18" y="4004676"/>
            <a:ext cx="1405763" cy="21159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293044-8DA0-4BD5-B569-14BD55E3B3F8}"/>
              </a:ext>
            </a:extLst>
          </p:cNvPr>
          <p:cNvSpPr txBox="1"/>
          <p:nvPr/>
        </p:nvSpPr>
        <p:spPr>
          <a:xfrm>
            <a:off x="7407965" y="5035827"/>
            <a:ext cx="345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roman"/>
              </a:rPr>
              <a:t>I enjoy investigating objects and shapes and can sort, describe and be creative with them. </a:t>
            </a:r>
          </a:p>
          <a:p>
            <a:r>
              <a:rPr lang="en-GB" dirty="0">
                <a:solidFill>
                  <a:srgbClr val="0070C0"/>
                </a:solidFill>
                <a:latin typeface="Times roman"/>
              </a:rPr>
              <a:t>(MTH 0-16a).</a:t>
            </a:r>
            <a:r>
              <a:rPr lang="en-GB" dirty="0">
                <a:latin typeface="Times roma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6818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63EC61500E1468F45542760A62124" ma:contentTypeVersion="4" ma:contentTypeDescription="Create a new document." ma:contentTypeScope="" ma:versionID="84cd21a5ea1768c64a161de7addc81b6">
  <xsd:schema xmlns:xsd="http://www.w3.org/2001/XMLSchema" xmlns:xs="http://www.w3.org/2001/XMLSchema" xmlns:p="http://schemas.microsoft.com/office/2006/metadata/properties" xmlns:ns2="18def854-0daa-46e7-b53c-45f32d50b904" targetNamespace="http://schemas.microsoft.com/office/2006/metadata/properties" ma:root="true" ma:fieldsID="9a311e49b5e4cf628f6ea869f74c9440" ns2:_="">
    <xsd:import namespace="18def854-0daa-46e7-b53c-45f32d50b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ef854-0daa-46e7-b53c-45f32d50b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319D5C-EF1C-4EE2-B25B-397554E2EC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ef854-0daa-46e7-b53c-45f32d50b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26C569-67B8-48B2-8BA8-A2CD2F53B5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def854-0daa-46e7-b53c-45f32d50b90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23BB75-CC1A-4275-B0EB-231F9C4E1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810</TotalTime>
  <Words>1013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Times roman</vt:lpstr>
      <vt:lpstr>Organic</vt:lpstr>
      <vt:lpstr>Spring Learning with Nature and having Fun!</vt:lpstr>
      <vt:lpstr>Outdoor Benefits</vt:lpstr>
      <vt:lpstr>The Creativity of Loose Parts</vt:lpstr>
      <vt:lpstr>Trees can be people</vt:lpstr>
      <vt:lpstr>It’s not a Stick</vt:lpstr>
      <vt:lpstr>Log painting</vt:lpstr>
      <vt:lpstr>April Songs and Poems</vt:lpstr>
      <vt:lpstr>Garden Yoga for Children</vt:lpstr>
      <vt:lpstr>Stick and Pea learning experience inspired by Friedrich Froebel</vt:lpstr>
      <vt:lpstr>Decor?</vt:lpstr>
      <vt:lpstr>How to grow Carrots</vt:lpstr>
      <vt:lpstr>Wildflower Bomb</vt:lpstr>
      <vt:lpstr>Explorify – for the whole 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Learning</dc:title>
  <dc:creator>charlotte tennant</dc:creator>
  <cp:lastModifiedBy>Karen  Shepherd</cp:lastModifiedBy>
  <cp:revision>42</cp:revision>
  <dcterms:created xsi:type="dcterms:W3CDTF">2020-03-25T14:21:11Z</dcterms:created>
  <dcterms:modified xsi:type="dcterms:W3CDTF">2020-04-08T15:27:50Z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0x0101004EE63EC61500E1468F45542760A62124</vt:lpwstr>
  </property>
</Properties>
</file>