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62" r:id="rId4"/>
    <p:sldId id="263" r:id="rId5"/>
    <p:sldId id="268" r:id="rId6"/>
    <p:sldId id="270" r:id="rId7"/>
    <p:sldId id="271" r:id="rId8"/>
    <p:sldId id="272" r:id="rId9"/>
    <p:sldId id="264" r:id="rId10"/>
    <p:sldId id="273" r:id="rId11"/>
    <p:sldId id="274" r:id="rId12"/>
    <p:sldId id="257" r:id="rId13"/>
    <p:sldId id="260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4C0FE-7191-43CF-9BB4-0999ACF9E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203234-7737-4433-AB83-AF4093B1DA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B0F6F-1396-4F82-8617-1DAA94639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3DAE-24A6-462C-A2F9-5F8D9B67AD11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D6D92-9DB0-4268-B70D-D23130426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BE03E-8128-4C01-9DF5-0D5D9F41C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0F8D-E3AD-4126-A6AF-74434E07CC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113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7C256-F3E7-4E8B-B488-CA24CA300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67E2EC-C6C4-45E7-A369-0F4FB38C4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E0E89-4D29-49F2-A341-0C9F2829E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3DAE-24A6-462C-A2F9-5F8D9B67AD11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E6AFD-E07B-4404-9FE0-B7EC15543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7395F-3F17-45F0-946B-9B117E8A2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0F8D-E3AD-4126-A6AF-74434E07CC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88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D06D3D-84A2-4CD6-88EC-A2A475CAE0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DBC1CA-D1C1-48F4-927C-67FC29ED2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F53A2-C09F-4BE6-AABC-C0300DBFB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3DAE-24A6-462C-A2F9-5F8D9B67AD11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3E026-B7D1-4176-9FCC-D923F1AEE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BF165-D3B8-4E9D-84B8-F297E0A95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0F8D-E3AD-4126-A6AF-74434E07CC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971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37017-B0E7-4BA8-AEC9-44951DB59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42E68-AB80-4E1F-BFF6-51997391D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2C896-B576-4E17-8F55-6C588C58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3DAE-24A6-462C-A2F9-5F8D9B67AD11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4E522-789F-49E6-BAF9-675D76314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25219-F37F-4571-86D5-AA581D3BA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0F8D-E3AD-4126-A6AF-74434E07CC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480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3F07E-9C44-4F15-AFAB-17266B684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E19F50-00F6-4DA6-9B2C-42AC594DE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6DC92-51F6-4B6E-A1A8-DE2F3D302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3DAE-24A6-462C-A2F9-5F8D9B67AD11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217FE-F2D0-4481-987E-B4FB6EDB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06DEC-855E-4D05-A921-362BB2D0C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0F8D-E3AD-4126-A6AF-74434E07CC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498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62728-F7CB-497A-886B-1C29D4CE6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06399-E684-428C-92F8-8D0D7E7CF0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631B1A-151C-4262-ACA1-4CE03622C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CB3CAE-65B1-43A3-83CF-B026365DC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3DAE-24A6-462C-A2F9-5F8D9B67AD11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CEC668-B198-4D57-871D-1F57444D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97B84-4985-49F6-9DFF-BC629A9B4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0F8D-E3AD-4126-A6AF-74434E07CC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0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73229-E2AB-4708-A83B-D85020681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15834-C2DF-49F5-9A6F-572CA0228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860276-4DAB-4B24-85E3-EC3F3EFA21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9344B7-D001-456A-AF33-AE57D83EA0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B4AD74-21E0-4E6E-A419-FA0B925248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CD18EF-4F1C-4563-A166-81F94F32C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3DAE-24A6-462C-A2F9-5F8D9B67AD11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5966B-461C-43C0-A093-95B1E7C0E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9A27AB-2961-46E9-B821-3623CF225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0F8D-E3AD-4126-A6AF-74434E07CC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729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7AC2B-4E63-4BA8-8A1A-A108F08FD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F268B5-EE2C-4F47-B4F2-86871B091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3DAE-24A6-462C-A2F9-5F8D9B67AD11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480581-4A1A-4844-A432-0CF355BA6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09213-6F14-4184-AEEE-149C14EEF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0F8D-E3AD-4126-A6AF-74434E07CC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619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BA5EB0-A89A-42F0-AB70-4A85D31D4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3DAE-24A6-462C-A2F9-5F8D9B67AD11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E6383A-55D0-4FC0-9502-AC9DFA394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56DAE-23F9-444C-9672-12E9D554D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0F8D-E3AD-4126-A6AF-74434E07CC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253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728AB-4530-43BD-9377-328155025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334C0-0069-4D4C-AC79-8F34A946A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100930-A1B7-4360-9158-C1012F3F9A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68800-0742-4256-91DC-EAAC487FA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3DAE-24A6-462C-A2F9-5F8D9B67AD11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BBAA6-80EB-4332-AF1D-C253776DF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7E8A25-A906-4ABC-9CE1-58C30BE3C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0F8D-E3AD-4126-A6AF-74434E07CC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878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31B28-610F-4265-88D4-9CBBA64FE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8CDCBE-724F-4DEA-881E-AB35A91109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5B9AA3-2202-4608-B4DA-F24141F49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69E127-E824-4DD9-8BA7-B206EAD49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3DAE-24A6-462C-A2F9-5F8D9B67AD11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50F3E6-9317-4C41-B881-5F5EF8BFE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B85C3-8530-4768-B136-75F4B9EDC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0F8D-E3AD-4126-A6AF-74434E07CC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891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D493D7-E88F-4F04-BD9E-73F546446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C125A9-E571-4C1A-88E4-0A04E07F8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DF312-1184-4D67-B210-8F73DB8C7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F3DAE-24A6-462C-A2F9-5F8D9B67AD11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859E5-2017-492B-8E07-FCFFB47418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07460-3970-41D1-B1A2-F9FF2B6BD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40F8D-E3AD-4126-A6AF-74434E07CC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313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 /><Relationship Id="rId2" Type="http://schemas.openxmlformats.org/officeDocument/2006/relationships/audio" Target="../media/media1.m4a" /><Relationship Id="rId1" Type="http://schemas.microsoft.com/office/2007/relationships/media" Target="../media/media1.m4a" /><Relationship Id="rId5" Type="http://schemas.openxmlformats.org/officeDocument/2006/relationships/image" Target="../media/image2.png" /><Relationship Id="rId4" Type="http://schemas.openxmlformats.org/officeDocument/2006/relationships/image" Target="../media/image1.jp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audio" Target="../media/media9.m4a" /><Relationship Id="rId1" Type="http://schemas.microsoft.com/office/2007/relationships/media" Target="../media/media9.m4a" /><Relationship Id="rId5" Type="http://schemas.openxmlformats.org/officeDocument/2006/relationships/image" Target="../media/image2.png" /><Relationship Id="rId4" Type="http://schemas.openxmlformats.org/officeDocument/2006/relationships/image" Target="../media/image11.jp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audio" Target="../media/media10.m4a" /><Relationship Id="rId1" Type="http://schemas.microsoft.com/office/2007/relationships/media" Target="../media/media10.m4a" /><Relationship Id="rId5" Type="http://schemas.openxmlformats.org/officeDocument/2006/relationships/image" Target="../media/image2.png" /><Relationship Id="rId4" Type="http://schemas.openxmlformats.org/officeDocument/2006/relationships/image" Target="../media/image12.jp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 /><Relationship Id="rId2" Type="http://schemas.openxmlformats.org/officeDocument/2006/relationships/audio" Target="../media/media11.m4a" /><Relationship Id="rId1" Type="http://schemas.microsoft.com/office/2007/relationships/media" Target="../media/media11.m4a" /><Relationship Id="rId5" Type="http://schemas.openxmlformats.org/officeDocument/2006/relationships/image" Target="../media/image2.png" /><Relationship Id="rId4" Type="http://schemas.openxmlformats.org/officeDocument/2006/relationships/image" Target="../media/image13.jp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audio" Target="../media/media12.m4a" /><Relationship Id="rId1" Type="http://schemas.microsoft.com/office/2007/relationships/media" Target="../media/media12.m4a" /><Relationship Id="rId5" Type="http://schemas.openxmlformats.org/officeDocument/2006/relationships/image" Target="../media/image2.png" /><Relationship Id="rId4" Type="http://schemas.openxmlformats.org/officeDocument/2006/relationships/image" Target="../media/image14.jp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audio" Target="../media/media13.m4a" /><Relationship Id="rId1" Type="http://schemas.microsoft.com/office/2007/relationships/media" Target="../media/media13.m4a" /><Relationship Id="rId5" Type="http://schemas.openxmlformats.org/officeDocument/2006/relationships/image" Target="../media/image2.png" /><Relationship Id="rId4" Type="http://schemas.openxmlformats.org/officeDocument/2006/relationships/image" Target="../media/image15.jp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2.m4a" /><Relationship Id="rId1" Type="http://schemas.microsoft.com/office/2007/relationships/media" Target="../media/media2.m4a" /><Relationship Id="rId5" Type="http://schemas.openxmlformats.org/officeDocument/2006/relationships/image" Target="../media/image2.png" /><Relationship Id="rId4" Type="http://schemas.openxmlformats.org/officeDocument/2006/relationships/image" Target="../media/image4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audio" Target="../media/media3.m4a" /><Relationship Id="rId1" Type="http://schemas.microsoft.com/office/2007/relationships/media" Target="../media/media3.m4a" /><Relationship Id="rId5" Type="http://schemas.openxmlformats.org/officeDocument/2006/relationships/image" Target="../media/image2.png" /><Relationship Id="rId4" Type="http://schemas.openxmlformats.org/officeDocument/2006/relationships/image" Target="../media/image5.jp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audio" Target="../media/media4.m4a" /><Relationship Id="rId1" Type="http://schemas.microsoft.com/office/2007/relationships/media" Target="../media/media4.m4a" /><Relationship Id="rId5" Type="http://schemas.openxmlformats.org/officeDocument/2006/relationships/image" Target="../media/image2.png" /><Relationship Id="rId4" Type="http://schemas.openxmlformats.org/officeDocument/2006/relationships/image" Target="../media/image6.jp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5.m4a" /><Relationship Id="rId1" Type="http://schemas.microsoft.com/office/2007/relationships/media" Target="../media/media5.m4a" /><Relationship Id="rId5" Type="http://schemas.openxmlformats.org/officeDocument/2006/relationships/image" Target="../media/image2.png" /><Relationship Id="rId4" Type="http://schemas.openxmlformats.org/officeDocument/2006/relationships/image" Target="../media/image7.jp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audio" Target="../media/media6.m4a" /><Relationship Id="rId1" Type="http://schemas.microsoft.com/office/2007/relationships/media" Target="../media/media6.m4a" /><Relationship Id="rId5" Type="http://schemas.openxmlformats.org/officeDocument/2006/relationships/image" Target="../media/image2.png" /><Relationship Id="rId4" Type="http://schemas.openxmlformats.org/officeDocument/2006/relationships/image" Target="../media/image8.jp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audio" Target="../media/media7.m4a" /><Relationship Id="rId1" Type="http://schemas.microsoft.com/office/2007/relationships/media" Target="../media/media7.m4a" /><Relationship Id="rId5" Type="http://schemas.openxmlformats.org/officeDocument/2006/relationships/image" Target="../media/image2.png" /><Relationship Id="rId4" Type="http://schemas.openxmlformats.org/officeDocument/2006/relationships/image" Target="../media/image9.jp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audio" Target="../media/media8.m4a" /><Relationship Id="rId1" Type="http://schemas.microsoft.com/office/2007/relationships/media" Target="../media/media8.m4a" /><Relationship Id="rId5" Type="http://schemas.openxmlformats.org/officeDocument/2006/relationships/image" Target="../media/image2.png" /><Relationship Id="rId4" Type="http://schemas.openxmlformats.org/officeDocument/2006/relationships/image" Target="../media/image10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F0042-A8CB-4993-82F2-267655D738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AA4852-EA00-4A2B-A202-2C51ED834B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close up of a book&#10;&#10;Description automatically generated">
            <a:extLst>
              <a:ext uri="{FF2B5EF4-FFF2-40B4-BE49-F238E27FC236}">
                <a16:creationId xmlns:a16="http://schemas.microsoft.com/office/drawing/2014/main" id="{5CF3AE34-D33C-48D9-9090-73C051E6F5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22363"/>
            <a:ext cx="9144000" cy="4135437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54F7FC1-4F39-4B6B-9125-B1D393BEE5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86400" y="5319367"/>
            <a:ext cx="609600" cy="609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D13724-82B4-431B-B725-5200D2B13D87}"/>
              </a:ext>
            </a:extLst>
          </p:cNvPr>
          <p:cNvSpPr txBox="1"/>
          <p:nvPr/>
        </p:nvSpPr>
        <p:spPr>
          <a:xfrm>
            <a:off x="2517912" y="424070"/>
            <a:ext cx="6811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Please click on the speaker and you can watch it as a slideshow click right twice to get to </a:t>
            </a:r>
            <a:r>
              <a:rPr lang="en-GB" sz="2000"/>
              <a:t>the next page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72170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ruit, drawing&#10;&#10;Description automatically generated">
            <a:extLst>
              <a:ext uri="{FF2B5EF4-FFF2-40B4-BE49-F238E27FC236}">
                <a16:creationId xmlns:a16="http://schemas.microsoft.com/office/drawing/2014/main" id="{F1CFE5FE-CB46-4318-AD16-1EC30039A8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590261"/>
            <a:ext cx="4293704" cy="3949148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77EBCB8-CCAF-4458-83FC-6E754BA829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53670" y="13086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4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able, standing, man, bird&#10;&#10;Description automatically generated">
            <a:extLst>
              <a:ext uri="{FF2B5EF4-FFF2-40B4-BE49-F238E27FC236}">
                <a16:creationId xmlns:a16="http://schemas.microsoft.com/office/drawing/2014/main" id="{B872A696-9D52-4043-B37A-DD33D64EB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6" y="0"/>
            <a:ext cx="8150087" cy="6858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45AF15A-D912-4789-AEDA-C56F82F3EC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13774" y="16134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9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F0042-A8CB-4993-82F2-267655D738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AA4852-EA00-4A2B-A202-2C51ED834B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0A621A-CFB6-4228-81CC-98501F4508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3" y="1062038"/>
            <a:ext cx="10098157" cy="50800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919EAF6-E7E6-4600-89B9-1ECC234D73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86050" y="15206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AD4E7B-5E9C-442F-9019-70F3B7CE09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2537E6E-C4F3-4226-83C5-9BD05C70C3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n animal&#10;&#10;Description automatically generated">
            <a:extLst>
              <a:ext uri="{FF2B5EF4-FFF2-40B4-BE49-F238E27FC236}">
                <a16:creationId xmlns:a16="http://schemas.microsoft.com/office/drawing/2014/main" id="{6DB8EDDB-4BB6-493A-886E-64CCFF84E6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89000"/>
            <a:ext cx="7620000" cy="5080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42BB180-0192-40B3-82A6-80C0547371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30678" y="27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7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2E5A-6A68-425E-8DB1-7D3AD5F68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Hello Everyone </a:t>
            </a:r>
          </a:p>
        </p:txBody>
      </p:sp>
      <p:pic>
        <p:nvPicPr>
          <p:cNvPr id="5" name="Content Placeholder 4" descr="A person who is smiling and looking at the camera&#10;&#10;Description automatically generated">
            <a:extLst>
              <a:ext uri="{FF2B5EF4-FFF2-40B4-BE49-F238E27FC236}">
                <a16:creationId xmlns:a16="http://schemas.microsoft.com/office/drawing/2014/main" id="{FFCD5E80-508A-4347-BD00-DF91E4AED3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sp>
        <p:nvSpPr>
          <p:cNvPr id="6" name="Smiley Face 5">
            <a:extLst>
              <a:ext uri="{FF2B5EF4-FFF2-40B4-BE49-F238E27FC236}">
                <a16:creationId xmlns:a16="http://schemas.microsoft.com/office/drawing/2014/main" id="{0F1B2998-C960-44E9-AE69-6B9BC5F6FBE6}"/>
              </a:ext>
            </a:extLst>
          </p:cNvPr>
          <p:cNvSpPr/>
          <p:nvPr/>
        </p:nvSpPr>
        <p:spPr>
          <a:xfrm>
            <a:off x="4731026" y="490330"/>
            <a:ext cx="1364974" cy="1033670"/>
          </a:xfrm>
          <a:prstGeom prst="smileyFac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942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1A94A-D7FF-4DDE-BF63-941A34DCC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on the speaker</a:t>
            </a:r>
          </a:p>
        </p:txBody>
      </p:sp>
      <p:pic>
        <p:nvPicPr>
          <p:cNvPr id="5" name="Content Placeholder 4" descr="A picture containing indoor, sitting, table, book&#10;&#10;Description automatically generated">
            <a:extLst>
              <a:ext uri="{FF2B5EF4-FFF2-40B4-BE49-F238E27FC236}">
                <a16:creationId xmlns:a16="http://schemas.microsoft.com/office/drawing/2014/main" id="{792403A8-9566-44A9-ADEF-CE23698360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514" y="2321184"/>
            <a:ext cx="5075582" cy="3761564"/>
          </a:xfr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04E4447-2832-4236-B3FB-4BAA11E645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26399" y="2321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72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, table&#10;&#10;Description automatically generated">
            <a:extLst>
              <a:ext uri="{FF2B5EF4-FFF2-40B4-BE49-F238E27FC236}">
                <a16:creationId xmlns:a16="http://schemas.microsoft.com/office/drawing/2014/main" id="{27F8E6F8-0B20-4FA8-AE0F-91E2DEBC9E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2" y="-132521"/>
            <a:ext cx="6944139" cy="6858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DF4ED86-57D6-4F02-B007-60EB2CB45E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13842" y="23688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5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dinosaur with a green plant&#10;&#10;Description automatically generated">
            <a:extLst>
              <a:ext uri="{FF2B5EF4-FFF2-40B4-BE49-F238E27FC236}">
                <a16:creationId xmlns:a16="http://schemas.microsoft.com/office/drawing/2014/main" id="{BEF3A143-1031-4F83-A811-9D1FD093CC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48" y="1825625"/>
            <a:ext cx="7239155" cy="4351338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3680D8E-20D9-4BCD-88AC-6929087170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48869" y="4955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3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C66C0-648E-41EE-A2F6-67FD72479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Hope your still having fun</a:t>
            </a:r>
          </a:p>
        </p:txBody>
      </p:sp>
      <p:pic>
        <p:nvPicPr>
          <p:cNvPr id="5" name="Content Placeholder 4" descr="A picture containing animal, drawing, table&#10;&#10;Description automatically generated">
            <a:extLst>
              <a:ext uri="{FF2B5EF4-FFF2-40B4-BE49-F238E27FC236}">
                <a16:creationId xmlns:a16="http://schemas.microsoft.com/office/drawing/2014/main" id="{6A2489EA-1271-4FDC-9E9A-54419EE247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0C2730-A139-4384-BE4F-0085883D80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62539" y="33751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3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flower&#10;&#10;Description automatically generated">
            <a:extLst>
              <a:ext uri="{FF2B5EF4-FFF2-40B4-BE49-F238E27FC236}">
                <a16:creationId xmlns:a16="http://schemas.microsoft.com/office/drawing/2014/main" id="{33E492D8-3069-4A9D-B1C3-7FA95D7452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3" y="636104"/>
            <a:ext cx="8097078" cy="6221896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5F2B37-A352-4758-8B71-0EEB76DC23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22226" y="29254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9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B2EBD482-9263-4C48-BEFE-9208D8D746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04" y="0"/>
            <a:ext cx="10611992" cy="6858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70A1652-9E0D-4ADE-BF9E-EA758F7A78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24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cats face&#10;&#10;Description automatically generated">
            <a:extLst>
              <a:ext uri="{FF2B5EF4-FFF2-40B4-BE49-F238E27FC236}">
                <a16:creationId xmlns:a16="http://schemas.microsoft.com/office/drawing/2014/main" id="{7C55C2F9-7B06-482C-893D-33BD0CFFE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17" y="0"/>
            <a:ext cx="9114184" cy="6858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2E1863-EEB7-4D72-B9B6-CF5D4ACB74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3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33</Words>
  <Application>Microsoft Office PowerPoint</Application>
  <PresentationFormat>Widescreen</PresentationFormat>
  <Paragraphs>4</Paragraphs>
  <Slides>14</Slides>
  <Notes>0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Hello Everyone </vt:lpstr>
      <vt:lpstr>Click on the speaker</vt:lpstr>
      <vt:lpstr>PowerPoint Presentation</vt:lpstr>
      <vt:lpstr>PowerPoint Presentation</vt:lpstr>
      <vt:lpstr>Hope your still having fun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tennant</dc:creator>
  <cp:lastModifiedBy>Unknown User</cp:lastModifiedBy>
  <cp:revision>10</cp:revision>
  <dcterms:created xsi:type="dcterms:W3CDTF">2020-03-30T12:19:08Z</dcterms:created>
  <dcterms:modified xsi:type="dcterms:W3CDTF">2020-04-01T20:38:10Z</dcterms:modified>
</cp:coreProperties>
</file>