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  <p:sldMasterId id="2147483714" r:id="rId2"/>
  </p:sldMasterIdLst>
  <p:notesMasterIdLst>
    <p:notesMasterId r:id="rId34"/>
  </p:notesMasterIdLst>
  <p:handoutMasterIdLst>
    <p:handoutMasterId r:id="rId35"/>
  </p:handoutMasterIdLst>
  <p:sldIdLst>
    <p:sldId id="256" r:id="rId3"/>
    <p:sldId id="293" r:id="rId4"/>
    <p:sldId id="294" r:id="rId5"/>
    <p:sldId id="303" r:id="rId6"/>
    <p:sldId id="317" r:id="rId7"/>
    <p:sldId id="304" r:id="rId8"/>
    <p:sldId id="296" r:id="rId9"/>
    <p:sldId id="309" r:id="rId10"/>
    <p:sldId id="272" r:id="rId11"/>
    <p:sldId id="312" r:id="rId12"/>
    <p:sldId id="318" r:id="rId13"/>
    <p:sldId id="319" r:id="rId14"/>
    <p:sldId id="322" r:id="rId15"/>
    <p:sldId id="277" r:id="rId16"/>
    <p:sldId id="278" r:id="rId17"/>
    <p:sldId id="279" r:id="rId18"/>
    <p:sldId id="295" r:id="rId19"/>
    <p:sldId id="307" r:id="rId20"/>
    <p:sldId id="308" r:id="rId21"/>
    <p:sldId id="313" r:id="rId22"/>
    <p:sldId id="299" r:id="rId23"/>
    <p:sldId id="262" r:id="rId24"/>
    <p:sldId id="300" r:id="rId25"/>
    <p:sldId id="310" r:id="rId26"/>
    <p:sldId id="324" r:id="rId27"/>
    <p:sldId id="320" r:id="rId28"/>
    <p:sldId id="321" r:id="rId29"/>
    <p:sldId id="311" r:id="rId30"/>
    <p:sldId id="314" r:id="rId31"/>
    <p:sldId id="316" r:id="rId32"/>
    <p:sldId id="275" r:id="rId33"/>
  </p:sldIdLst>
  <p:sldSz cx="12192000" cy="6858000"/>
  <p:notesSz cx="6808788" cy="99409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3B5E"/>
    <a:srgbClr val="B2188B"/>
    <a:srgbClr val="8AA450"/>
    <a:srgbClr val="0067B3"/>
    <a:srgbClr val="2FAD83"/>
    <a:srgbClr val="C08282"/>
    <a:srgbClr val="E19D37"/>
    <a:srgbClr val="80C341"/>
    <a:srgbClr val="0B0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2" autoAdjust="0"/>
    <p:restoredTop sz="74927" autoAdjust="0"/>
  </p:normalViewPr>
  <p:slideViewPr>
    <p:cSldViewPr snapToGrid="0">
      <p:cViewPr varScale="1">
        <p:scale>
          <a:sx n="55" d="100"/>
          <a:sy n="55" d="100"/>
        </p:scale>
        <p:origin x="13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6038" y="0"/>
            <a:ext cx="2951162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A99886-2E3F-45F3-A867-D313EF30EF7F}" type="datetimeFigureOut">
              <a:rPr lang="en-GB" smtClean="0"/>
              <a:t>18/01/2024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2450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6038" y="9442450"/>
            <a:ext cx="2951162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815111-BF66-4BC2-9035-B98D5BDBE2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1667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4" cy="498773"/>
          </a:xfrm>
          <a:prstGeom prst="rect">
            <a:avLst/>
          </a:prstGeom>
        </p:spPr>
        <p:txBody>
          <a:bodyPr vert="horz" lIns="92181" tIns="46090" rIns="92181" bIns="4609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38" y="0"/>
            <a:ext cx="2950474" cy="498773"/>
          </a:xfrm>
          <a:prstGeom prst="rect">
            <a:avLst/>
          </a:prstGeom>
        </p:spPr>
        <p:txBody>
          <a:bodyPr vert="horz" lIns="92181" tIns="46090" rIns="92181" bIns="46090" rtlCol="0"/>
          <a:lstStyle>
            <a:lvl1pPr algn="r">
              <a:defRPr sz="1200"/>
            </a:lvl1pPr>
          </a:lstStyle>
          <a:p>
            <a:fld id="{A32D5971-D779-410A-8B8B-1E6E086B6E5A}" type="datetimeFigureOut">
              <a:rPr lang="en-GB" smtClean="0"/>
              <a:t>18/01/2024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67412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81" tIns="46090" rIns="92181" bIns="4609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80" y="4784072"/>
            <a:ext cx="5447030" cy="3914239"/>
          </a:xfrm>
          <a:prstGeom prst="rect">
            <a:avLst/>
          </a:prstGeom>
        </p:spPr>
        <p:txBody>
          <a:bodyPr vert="horz" lIns="92181" tIns="46090" rIns="92181" bIns="4609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2156"/>
            <a:ext cx="2950474" cy="498772"/>
          </a:xfrm>
          <a:prstGeom prst="rect">
            <a:avLst/>
          </a:prstGeom>
        </p:spPr>
        <p:txBody>
          <a:bodyPr vert="horz" lIns="92181" tIns="46090" rIns="92181" bIns="4609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38" y="9442156"/>
            <a:ext cx="2950474" cy="498772"/>
          </a:xfrm>
          <a:prstGeom prst="rect">
            <a:avLst/>
          </a:prstGeom>
        </p:spPr>
        <p:txBody>
          <a:bodyPr vert="horz" lIns="92181" tIns="46090" rIns="92181" bIns="46090" rtlCol="0" anchor="b"/>
          <a:lstStyle>
            <a:lvl1pPr algn="r">
              <a:defRPr sz="1200"/>
            </a:lvl1pPr>
          </a:lstStyle>
          <a:p>
            <a:fld id="{6F562821-D150-47FB-B66E-D6A2282231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94430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:notes"/>
          <p:cNvSpPr txBox="1">
            <a:spLocks noGrp="1"/>
          </p:cNvSpPr>
          <p:nvPr>
            <p:ph type="body" idx="1"/>
          </p:nvPr>
        </p:nvSpPr>
        <p:spPr>
          <a:xfrm>
            <a:off x="692582" y="4430977"/>
            <a:ext cx="5540657" cy="3625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66" tIns="46070" rIns="92166" bIns="46070" anchor="t" anchorCtr="0">
            <a:noAutofit/>
          </a:bodyPr>
          <a:lstStyle/>
          <a:p>
            <a:pPr>
              <a:buSzPts val="1400"/>
            </a:pPr>
            <a:endParaRPr/>
          </a:p>
        </p:txBody>
      </p:sp>
      <p:sp>
        <p:nvSpPr>
          <p:cNvPr id="77" name="Google Shape;7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0088" y="1150938"/>
            <a:ext cx="5524500" cy="31067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3363727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562821-D150-47FB-B66E-D6A22822317F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17819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2839" indent="-172839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21807">
              <a:defRPr/>
            </a:pPr>
            <a:fld id="{66496234-ABB6-4446-BDEE-12B219802F18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21807">
                <a:defRPr/>
              </a:pPr>
              <a:t>11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2838331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21807">
              <a:defRPr/>
            </a:pPr>
            <a:fld id="{66496234-ABB6-4446-BDEE-12B219802F18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21807">
                <a:defRPr/>
              </a:pPr>
              <a:t>12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705307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3:notes"/>
          <p:cNvSpPr txBox="1">
            <a:spLocks noGrp="1"/>
          </p:cNvSpPr>
          <p:nvPr>
            <p:ph type="body" idx="1"/>
          </p:nvPr>
        </p:nvSpPr>
        <p:spPr>
          <a:xfrm>
            <a:off x="692582" y="4430977"/>
            <a:ext cx="5540657" cy="3625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66" tIns="46070" rIns="92166" bIns="46070" anchor="t" anchorCtr="0">
            <a:noAutofit/>
          </a:bodyPr>
          <a:lstStyle/>
          <a:p>
            <a:pPr>
              <a:buSzPts val="1400"/>
            </a:pPr>
            <a:endParaRPr/>
          </a:p>
        </p:txBody>
      </p:sp>
      <p:sp>
        <p:nvSpPr>
          <p:cNvPr id="90" name="Google Shape;9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0088" y="1150938"/>
            <a:ext cx="5524500" cy="31067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2331893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562821-D150-47FB-B66E-D6A22822317F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96825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eliver Excellenc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&#10;&#10;Description automatically generated">
            <a:extLst>
              <a:ext uri="{FF2B5EF4-FFF2-40B4-BE49-F238E27FC236}">
                <a16:creationId xmlns:a16="http://schemas.microsoft.com/office/drawing/2014/main" id="{6B86D8E4-D42C-4BA4-8C3D-EE6E0354EA3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81" y="0"/>
            <a:ext cx="12189038" cy="6858000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-76200" y="-76200"/>
            <a:ext cx="12344400" cy="7010400"/>
            <a:chOff x="-91440" y="-91440"/>
            <a:chExt cx="14813280" cy="8412480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-91440" y="639763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 userDrawn="1"/>
          </p:nvCxnSpPr>
          <p:spPr>
            <a:xfrm>
              <a:off x="-91440" y="2057399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 userDrawn="1"/>
          </p:nvCxnSpPr>
          <p:spPr>
            <a:xfrm>
              <a:off x="-91440" y="7178674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>
            <a:xfrm>
              <a:off x="14676120" y="639763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 userDrawn="1"/>
          </p:nvCxnSpPr>
          <p:spPr>
            <a:xfrm>
              <a:off x="14676120" y="2057399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 userDrawn="1"/>
          </p:nvCxnSpPr>
          <p:spPr>
            <a:xfrm>
              <a:off x="14676120" y="7178674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 userDrawn="1"/>
          </p:nvCxnSpPr>
          <p:spPr>
            <a:xfrm>
              <a:off x="6858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 userDrawn="1"/>
          </p:nvCxnSpPr>
          <p:spPr>
            <a:xfrm>
              <a:off x="139446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 userDrawn="1"/>
          </p:nvCxnSpPr>
          <p:spPr>
            <a:xfrm>
              <a:off x="6858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 userDrawn="1"/>
          </p:nvCxnSpPr>
          <p:spPr>
            <a:xfrm>
              <a:off x="139446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 userDrawn="1"/>
          </p:nvCxnSpPr>
          <p:spPr>
            <a:xfrm>
              <a:off x="118872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 userDrawn="1"/>
          </p:nvCxnSpPr>
          <p:spPr>
            <a:xfrm>
              <a:off x="73152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>
            <a:xfrm>
              <a:off x="73152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 userDrawn="1"/>
          </p:nvCxnSpPr>
          <p:spPr>
            <a:xfrm>
              <a:off x="70866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 userDrawn="1"/>
          </p:nvCxnSpPr>
          <p:spPr>
            <a:xfrm>
              <a:off x="75438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 userDrawn="1"/>
          </p:nvCxnSpPr>
          <p:spPr>
            <a:xfrm>
              <a:off x="70866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 userDrawn="1"/>
          </p:nvCxnSpPr>
          <p:spPr>
            <a:xfrm>
              <a:off x="75438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 userDrawn="1"/>
          </p:nvCxnSpPr>
          <p:spPr>
            <a:xfrm>
              <a:off x="52578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 userDrawn="1"/>
          </p:nvCxnSpPr>
          <p:spPr>
            <a:xfrm>
              <a:off x="48006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 userDrawn="1"/>
          </p:nvCxnSpPr>
          <p:spPr>
            <a:xfrm>
              <a:off x="93726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 userDrawn="1"/>
          </p:nvCxnSpPr>
          <p:spPr>
            <a:xfrm>
              <a:off x="98298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 userDrawn="1"/>
          </p:nvCxnSpPr>
          <p:spPr>
            <a:xfrm>
              <a:off x="52578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 userDrawn="1"/>
          </p:nvCxnSpPr>
          <p:spPr>
            <a:xfrm>
              <a:off x="98298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 userDrawn="1"/>
          </p:nvCxnSpPr>
          <p:spPr>
            <a:xfrm>
              <a:off x="48006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 userDrawn="1"/>
          </p:nvCxnSpPr>
          <p:spPr>
            <a:xfrm>
              <a:off x="93726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 userDrawn="1"/>
          </p:nvCxnSpPr>
          <p:spPr>
            <a:xfrm>
              <a:off x="118872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 userDrawn="1"/>
          </p:nvCxnSpPr>
          <p:spPr>
            <a:xfrm>
              <a:off x="14676120" y="7772400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 userDrawn="1"/>
          </p:nvCxnSpPr>
          <p:spPr>
            <a:xfrm>
              <a:off x="-91440" y="7772400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Title 1">
            <a:extLst>
              <a:ext uri="{FF2B5EF4-FFF2-40B4-BE49-F238E27FC236}">
                <a16:creationId xmlns:a16="http://schemas.microsoft.com/office/drawing/2014/main" id="{0131F459-E553-4CE6-92F0-91E2F09BA9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3668" y="2317750"/>
            <a:ext cx="4048605" cy="2120900"/>
          </a:xfrm>
        </p:spPr>
        <p:txBody>
          <a:bodyPr anchor="ctr" anchorCtr="0">
            <a:noAutofit/>
          </a:bodyPr>
          <a:lstStyle>
            <a:lvl1pPr>
              <a:defRPr sz="3667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8" name="Subtitle 2">
            <a:extLst>
              <a:ext uri="{FF2B5EF4-FFF2-40B4-BE49-F238E27FC236}">
                <a16:creationId xmlns:a16="http://schemas.microsoft.com/office/drawing/2014/main" id="{00FE735E-E3CF-4086-AF37-051864E157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3668" y="4578350"/>
            <a:ext cx="4048605" cy="7620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333">
                <a:solidFill>
                  <a:schemeClr val="bg1"/>
                </a:solidFill>
              </a:defRPr>
            </a:lvl1pPr>
            <a:lvl2pPr marL="6095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9" name="Footer Placeholder 4">
            <a:extLst>
              <a:ext uri="{FF2B5EF4-FFF2-40B4-BE49-F238E27FC236}">
                <a16:creationId xmlns:a16="http://schemas.microsoft.com/office/drawing/2014/main" id="{C589DB86-4B07-4158-9A0E-2A50E747053D}"/>
              </a:ext>
            </a:extLst>
          </p:cNvPr>
          <p:cNvSpPr txBox="1">
            <a:spLocks/>
          </p:cNvSpPr>
          <p:nvPr userDrawn="1"/>
        </p:nvSpPr>
        <p:spPr>
          <a:xfrm>
            <a:off x="571483" y="6359868"/>
            <a:ext cx="4191000" cy="228600"/>
          </a:xfrm>
          <a:prstGeom prst="rect">
            <a:avLst/>
          </a:prstGeom>
          <a:noFill/>
        </p:spPr>
        <p:txBody>
          <a:bodyPr vert="horz" wrap="none" lIns="0" tIns="0" rIns="0" bIns="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917" dirty="0">
                <a:solidFill>
                  <a:schemeClr val="tx1"/>
                </a:solidFill>
              </a:rPr>
              <a:t>© 2023 DXC Technology Company. All rights reserved.</a:t>
            </a:r>
          </a:p>
        </p:txBody>
      </p:sp>
      <p:pic>
        <p:nvPicPr>
          <p:cNvPr id="4" name="Picture 3" descr="A black background with purple letters and a black background&#10;&#10;Description automatically generated">
            <a:extLst>
              <a:ext uri="{FF2B5EF4-FFF2-40B4-BE49-F238E27FC236}">
                <a16:creationId xmlns:a16="http://schemas.microsoft.com/office/drawing/2014/main" id="{A86CCB51-867E-580F-A15D-5E93B481620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4936"/>
            <a:ext cx="4220695" cy="2344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745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1714499"/>
            <a:ext cx="5334000" cy="4267730"/>
          </a:xfrm>
          <a:noFill/>
        </p:spPr>
        <p:txBody>
          <a:bodyPr>
            <a:normAutofit/>
          </a:bodyPr>
          <a:lstStyle>
            <a:lvl1pPr>
              <a:defRPr sz="1667"/>
            </a:lvl1pPr>
            <a:lvl2pPr>
              <a:defRPr sz="1667"/>
            </a:lvl2pPr>
            <a:lvl3pPr>
              <a:defRPr sz="1667"/>
            </a:lvl3pPr>
            <a:lvl4pPr marL="380985" indent="-190492">
              <a:buFont typeface="Arial" pitchFamily="34" charset="0"/>
              <a:buChar char="–"/>
              <a:defRPr sz="1667"/>
            </a:lvl4pPr>
            <a:lvl5pPr marL="571477" indent="-190492">
              <a:buFont typeface="Arial" pitchFamily="34" charset="0"/>
              <a:buChar char="–"/>
              <a:defRPr sz="1667"/>
            </a:lvl5pPr>
            <a:lvl6pPr marL="761970" indent="-190492">
              <a:buFont typeface="Arial" pitchFamily="34" charset="0"/>
              <a:buChar char="–"/>
              <a:defRPr sz="1667" baseline="0"/>
            </a:lvl6pPr>
            <a:lvl7pPr marL="952462" indent="-190492">
              <a:buFont typeface="Arial" pitchFamily="34" charset="0"/>
              <a:buChar char="–"/>
              <a:defRPr sz="1667" baseline="0"/>
            </a:lvl7pPr>
            <a:lvl8pPr marL="1142954" indent="-190492">
              <a:buFont typeface="Arial" pitchFamily="34" charset="0"/>
              <a:buChar char="–"/>
              <a:defRPr sz="1667" baseline="0"/>
            </a:lvl8pPr>
            <a:lvl9pPr marL="1333447" indent="-190492">
              <a:buFont typeface="Arial" pitchFamily="34" charset="0"/>
              <a:buChar char="–"/>
              <a:defRPr sz="1667" baseline="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86500" y="1714499"/>
            <a:ext cx="5334000" cy="4267728"/>
          </a:xfrm>
        </p:spPr>
        <p:txBody>
          <a:bodyPr>
            <a:normAutofit/>
          </a:bodyPr>
          <a:lstStyle>
            <a:lvl1pPr>
              <a:defRPr sz="1667"/>
            </a:lvl1pPr>
            <a:lvl2pPr>
              <a:defRPr sz="1667"/>
            </a:lvl2pPr>
            <a:lvl3pPr>
              <a:defRPr sz="1667"/>
            </a:lvl3pPr>
            <a:lvl4pPr>
              <a:defRPr sz="1667"/>
            </a:lvl4pPr>
            <a:lvl5pPr>
              <a:defRPr sz="1667"/>
            </a:lvl5pPr>
            <a:lvl6pPr>
              <a:defRPr sz="1667" baseline="0"/>
            </a:lvl6pPr>
            <a:lvl7pPr>
              <a:defRPr sz="1667" baseline="0"/>
            </a:lvl7pPr>
            <a:lvl8pPr>
              <a:defRPr sz="1667" baseline="0"/>
            </a:lvl8pPr>
            <a:lvl9pPr>
              <a:defRPr sz="1667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2808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1714499"/>
            <a:ext cx="3429000" cy="4267730"/>
          </a:xfrm>
        </p:spPr>
        <p:txBody>
          <a:bodyPr>
            <a:normAutofit/>
          </a:bodyPr>
          <a:lstStyle>
            <a:lvl1pPr>
              <a:defRPr sz="1667"/>
            </a:lvl1pPr>
            <a:lvl2pPr>
              <a:defRPr sz="1667"/>
            </a:lvl2pPr>
            <a:lvl3pPr>
              <a:defRPr sz="1667"/>
            </a:lvl3pPr>
            <a:lvl4pPr>
              <a:defRPr sz="1667"/>
            </a:lvl4pPr>
            <a:lvl5pPr>
              <a:defRPr sz="1667"/>
            </a:lvl5pPr>
            <a:lvl6pPr>
              <a:defRPr sz="1667" baseline="0"/>
            </a:lvl6pPr>
            <a:lvl7pPr>
              <a:defRPr sz="1667" baseline="0"/>
            </a:lvl7pPr>
            <a:lvl8pPr>
              <a:defRPr sz="1667" baseline="0"/>
            </a:lvl8pPr>
            <a:lvl9pPr>
              <a:defRPr sz="1667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81500" y="1714499"/>
            <a:ext cx="3429000" cy="4267730"/>
          </a:xfrm>
        </p:spPr>
        <p:txBody>
          <a:bodyPr>
            <a:normAutofit/>
          </a:bodyPr>
          <a:lstStyle>
            <a:lvl1pPr>
              <a:defRPr sz="1667"/>
            </a:lvl1pPr>
            <a:lvl2pPr>
              <a:defRPr sz="1667"/>
            </a:lvl2pPr>
            <a:lvl3pPr>
              <a:defRPr sz="1667"/>
            </a:lvl3pPr>
            <a:lvl4pPr>
              <a:defRPr sz="1667"/>
            </a:lvl4pPr>
            <a:lvl5pPr>
              <a:defRPr sz="1667"/>
            </a:lvl5pPr>
            <a:lvl6pPr>
              <a:defRPr sz="1667" baseline="0"/>
            </a:lvl6pPr>
            <a:lvl7pPr>
              <a:defRPr sz="1667" baseline="0"/>
            </a:lvl7pPr>
            <a:lvl8pPr>
              <a:defRPr sz="1667" baseline="0"/>
            </a:lvl8pPr>
            <a:lvl9pPr>
              <a:defRPr sz="1667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13"/>
          </p:nvPr>
        </p:nvSpPr>
        <p:spPr>
          <a:xfrm>
            <a:off x="8191500" y="1714499"/>
            <a:ext cx="3429000" cy="4267730"/>
          </a:xfrm>
        </p:spPr>
        <p:txBody>
          <a:bodyPr>
            <a:normAutofit/>
          </a:bodyPr>
          <a:lstStyle>
            <a:lvl1pPr>
              <a:defRPr sz="1667"/>
            </a:lvl1pPr>
            <a:lvl2pPr>
              <a:defRPr sz="1667"/>
            </a:lvl2pPr>
            <a:lvl3pPr>
              <a:defRPr sz="1667"/>
            </a:lvl3pPr>
            <a:lvl4pPr>
              <a:defRPr sz="1667"/>
            </a:lvl4pPr>
            <a:lvl5pPr>
              <a:defRPr sz="1667"/>
            </a:lvl5pPr>
            <a:lvl6pPr>
              <a:defRPr sz="1667" baseline="0"/>
            </a:lvl6pPr>
            <a:lvl7pPr>
              <a:defRPr sz="1667" baseline="0"/>
            </a:lvl7pPr>
            <a:lvl8pPr>
              <a:defRPr sz="1667" baseline="0"/>
            </a:lvl8pPr>
            <a:lvl9pPr>
              <a:defRPr sz="1667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9050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 userDrawn="1"/>
        </p:nvGrpSpPr>
        <p:grpSpPr>
          <a:xfrm>
            <a:off x="-76200" y="-76200"/>
            <a:ext cx="12344400" cy="7010400"/>
            <a:chOff x="-91440" y="-91440"/>
            <a:chExt cx="14813280" cy="8412480"/>
          </a:xfrm>
        </p:grpSpPr>
        <p:cxnSp>
          <p:nvCxnSpPr>
            <p:cNvPr id="14" name="Straight Connector 13"/>
            <p:cNvCxnSpPr/>
            <p:nvPr userDrawn="1"/>
          </p:nvCxnSpPr>
          <p:spPr>
            <a:xfrm>
              <a:off x="-91440" y="639763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>
              <a:off x="-91440" y="2057399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 userDrawn="1"/>
          </p:nvCxnSpPr>
          <p:spPr>
            <a:xfrm>
              <a:off x="-91440" y="7178674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 userDrawn="1"/>
          </p:nvCxnSpPr>
          <p:spPr>
            <a:xfrm>
              <a:off x="14676120" y="639763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 userDrawn="1"/>
          </p:nvCxnSpPr>
          <p:spPr>
            <a:xfrm>
              <a:off x="14676120" y="2057399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>
              <a:off x="14676120" y="7178674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 userDrawn="1"/>
          </p:nvCxnSpPr>
          <p:spPr>
            <a:xfrm>
              <a:off x="6858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 userDrawn="1"/>
          </p:nvCxnSpPr>
          <p:spPr>
            <a:xfrm>
              <a:off x="139446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 userDrawn="1"/>
          </p:nvCxnSpPr>
          <p:spPr>
            <a:xfrm>
              <a:off x="6858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 userDrawn="1"/>
          </p:nvCxnSpPr>
          <p:spPr>
            <a:xfrm>
              <a:off x="139446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 userDrawn="1"/>
          </p:nvCxnSpPr>
          <p:spPr>
            <a:xfrm>
              <a:off x="118872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 userDrawn="1"/>
          </p:nvCxnSpPr>
          <p:spPr>
            <a:xfrm>
              <a:off x="73152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 userDrawn="1"/>
          </p:nvCxnSpPr>
          <p:spPr>
            <a:xfrm>
              <a:off x="73152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>
            <a:xfrm>
              <a:off x="70866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 userDrawn="1"/>
          </p:nvCxnSpPr>
          <p:spPr>
            <a:xfrm>
              <a:off x="75438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 userDrawn="1"/>
          </p:nvCxnSpPr>
          <p:spPr>
            <a:xfrm>
              <a:off x="70866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 userDrawn="1"/>
          </p:nvCxnSpPr>
          <p:spPr>
            <a:xfrm>
              <a:off x="75438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 userDrawn="1"/>
          </p:nvCxnSpPr>
          <p:spPr>
            <a:xfrm>
              <a:off x="52578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 userDrawn="1"/>
          </p:nvCxnSpPr>
          <p:spPr>
            <a:xfrm>
              <a:off x="48006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 userDrawn="1"/>
          </p:nvCxnSpPr>
          <p:spPr>
            <a:xfrm>
              <a:off x="93726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 userDrawn="1"/>
          </p:nvCxnSpPr>
          <p:spPr>
            <a:xfrm>
              <a:off x="98298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 userDrawn="1"/>
          </p:nvCxnSpPr>
          <p:spPr>
            <a:xfrm>
              <a:off x="52578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 userDrawn="1"/>
          </p:nvCxnSpPr>
          <p:spPr>
            <a:xfrm>
              <a:off x="98298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 userDrawn="1"/>
          </p:nvCxnSpPr>
          <p:spPr>
            <a:xfrm>
              <a:off x="48006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 userDrawn="1"/>
          </p:nvCxnSpPr>
          <p:spPr>
            <a:xfrm>
              <a:off x="93726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 userDrawn="1"/>
          </p:nvCxnSpPr>
          <p:spPr>
            <a:xfrm>
              <a:off x="118872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 userDrawn="1"/>
          </p:nvCxnSpPr>
          <p:spPr>
            <a:xfrm>
              <a:off x="14676120" y="7772400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 userDrawn="1"/>
          </p:nvCxnSpPr>
          <p:spPr>
            <a:xfrm>
              <a:off x="-91440" y="7772400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6000" cy="6858000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algn="ctr">
              <a:defRPr sz="1333" b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71500" y="533136"/>
            <a:ext cx="5334000" cy="11813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Box 115"/>
          <p:cNvSpPr txBox="1">
            <a:spLocks noChangeArrowheads="1"/>
          </p:cNvSpPr>
          <p:nvPr userDrawn="1"/>
        </p:nvSpPr>
        <p:spPr bwMode="auto">
          <a:xfrm>
            <a:off x="9911292" y="6317031"/>
            <a:ext cx="136630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r" defTabSz="683921">
              <a:spcBef>
                <a:spcPct val="50000"/>
              </a:spcBef>
            </a:pPr>
            <a:fld id="{03C7D0F0-10D5-4191-B6F4-99306F468FEF}" type="datetime4">
              <a:rPr lang="en-US" sz="917" b="0" smtClean="0">
                <a:solidFill>
                  <a:schemeClr val="tx1"/>
                </a:solidFill>
              </a:rPr>
              <a:pPr algn="r" defTabSz="683921">
                <a:spcBef>
                  <a:spcPct val="50000"/>
                </a:spcBef>
              </a:pPr>
              <a:t>January 18, 2024</a:t>
            </a:fld>
            <a:endParaRPr lang="en-US" sz="917" b="0" dirty="0">
              <a:solidFill>
                <a:schemeClr val="tx1"/>
              </a:solidFill>
            </a:endParaRPr>
          </a:p>
        </p:txBody>
      </p:sp>
      <p:sp>
        <p:nvSpPr>
          <p:cNvPr id="11" name="Text Box 115"/>
          <p:cNvSpPr txBox="1">
            <a:spLocks noChangeArrowheads="1"/>
          </p:cNvSpPr>
          <p:nvPr userDrawn="1"/>
        </p:nvSpPr>
        <p:spPr bwMode="auto">
          <a:xfrm>
            <a:off x="11277600" y="6317033"/>
            <a:ext cx="3429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ctr" anchorCtr="0">
            <a:noAutofit/>
          </a:bodyPr>
          <a:lstStyle/>
          <a:p>
            <a:pPr algn="r" defTabSz="683921">
              <a:spcBef>
                <a:spcPct val="50000"/>
              </a:spcBef>
            </a:pPr>
            <a:fld id="{18E29826-F105-4F77-B977-03F4A4723A21}" type="slidenum">
              <a:rPr lang="en-US" sz="917" b="1" smtClean="0">
                <a:solidFill>
                  <a:schemeClr val="tx1"/>
                </a:solidFill>
              </a:rPr>
              <a:pPr algn="r" defTabSz="683921">
                <a:spcBef>
                  <a:spcPct val="50000"/>
                </a:spcBef>
              </a:pPr>
              <a:t>‹#›</a:t>
            </a:fld>
            <a:endParaRPr lang="en-US" sz="917" b="1" dirty="0">
              <a:solidFill>
                <a:schemeClr val="tx1"/>
              </a:solidFill>
            </a:endParaRPr>
          </a:p>
        </p:txBody>
      </p:sp>
      <p:sp>
        <p:nvSpPr>
          <p:cNvPr id="12" name="Footer Placeholder 4"/>
          <p:cNvSpPr txBox="1">
            <a:spLocks/>
          </p:cNvSpPr>
          <p:nvPr userDrawn="1"/>
        </p:nvSpPr>
        <p:spPr>
          <a:xfrm>
            <a:off x="2476500" y="6317033"/>
            <a:ext cx="3429000" cy="228600"/>
          </a:xfrm>
          <a:prstGeom prst="rect">
            <a:avLst/>
          </a:prstGeom>
          <a:noFill/>
        </p:spPr>
        <p:txBody>
          <a:bodyPr vert="horz" wrap="none" lIns="0" tIns="0" rIns="0" bIns="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tabLst/>
            </a:pPr>
            <a:r>
              <a:rPr lang="en-US" sz="917" dirty="0"/>
              <a:t>© 2023 DXC Technology Company. All rights reserved.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571500" y="1714499"/>
            <a:ext cx="5334000" cy="42677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44" name="Graphic 43">
            <a:extLst>
              <a:ext uri="{FF2B5EF4-FFF2-40B4-BE49-F238E27FC236}">
                <a16:creationId xmlns:a16="http://schemas.microsoft.com/office/drawing/2014/main" id="{C091593C-4446-42A7-AA75-762280E3CD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71500" y="6317031"/>
            <a:ext cx="1905000" cy="216032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D9B29536-11B1-41F6-8B0C-95FCF6E49C42}"/>
              </a:ext>
            </a:extLst>
          </p:cNvPr>
          <p:cNvSpPr txBox="1"/>
          <p:nvPr userDrawn="1"/>
        </p:nvSpPr>
        <p:spPr>
          <a:xfrm>
            <a:off x="3924301" y="6556772"/>
            <a:ext cx="1962149" cy="194990"/>
          </a:xfrm>
          <a:prstGeom prst="rect">
            <a:avLst/>
          </a:prstGeom>
          <a:noFill/>
        </p:spPr>
        <p:txBody>
          <a:bodyPr wrap="square" rIns="0">
            <a:spAutoFit/>
          </a:bodyPr>
          <a:lstStyle/>
          <a:p>
            <a:pPr algn="r"/>
            <a:r>
              <a:rPr lang="en-US" sz="667" dirty="0"/>
              <a:t>Low Sensitivity — DXC Internal Use Only</a:t>
            </a:r>
          </a:p>
        </p:txBody>
      </p:sp>
    </p:spTree>
    <p:extLst>
      <p:ext uri="{BB962C8B-B14F-4D97-AF65-F5344CB8AC3E}">
        <p14:creationId xmlns:p14="http://schemas.microsoft.com/office/powerpoint/2010/main" val="612705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571500" y="1714500"/>
            <a:ext cx="9334500" cy="4267729"/>
          </a:xfrm>
        </p:spPr>
        <p:txBody>
          <a:bodyPr/>
          <a:lstStyle>
            <a:lvl1pPr>
              <a:lnSpc>
                <a:spcPct val="85000"/>
              </a:lnSpc>
              <a:spcBef>
                <a:spcPts val="0"/>
              </a:spcBef>
              <a:defRPr sz="4500">
                <a:solidFill>
                  <a:schemeClr val="accent1"/>
                </a:solidFill>
              </a:defRPr>
            </a:lvl1pPr>
            <a:lvl2pPr marL="0" indent="0">
              <a:spcBef>
                <a:spcPts val="750"/>
              </a:spcBef>
              <a:buFontTx/>
              <a:buNone/>
              <a:defRPr/>
            </a:lvl2pPr>
            <a:lvl3pPr marL="0" indent="0">
              <a:spcBef>
                <a:spcPts val="750"/>
              </a:spcBef>
              <a:buFontTx/>
              <a:buNone/>
              <a:defRPr/>
            </a:lvl3pPr>
            <a:lvl4pPr marL="0" indent="0">
              <a:spcBef>
                <a:spcPts val="750"/>
              </a:spcBef>
              <a:buFontTx/>
              <a:buNone/>
              <a:defRPr/>
            </a:lvl4pPr>
            <a:lvl5pPr marL="0" indent="0">
              <a:spcBef>
                <a:spcPts val="750"/>
              </a:spcBef>
              <a:buFontTx/>
              <a:buNone/>
              <a:defRPr/>
            </a:lvl5pPr>
            <a:lvl6pPr marL="0" indent="0">
              <a:spcBef>
                <a:spcPts val="750"/>
              </a:spcBef>
              <a:buFontTx/>
              <a:buNone/>
              <a:defRPr baseline="0"/>
            </a:lvl6pPr>
            <a:lvl7pPr marL="0" indent="0">
              <a:spcBef>
                <a:spcPts val="750"/>
              </a:spcBef>
              <a:buFontTx/>
              <a:buNone/>
              <a:defRPr baseline="0"/>
            </a:lvl7pPr>
            <a:lvl8pPr marL="0" indent="0">
              <a:spcBef>
                <a:spcPts val="750"/>
              </a:spcBef>
              <a:buFontTx/>
              <a:buNone/>
              <a:defRPr baseline="0"/>
            </a:lvl8pPr>
            <a:lvl9pPr marL="0" indent="0">
              <a:spcBef>
                <a:spcPts val="750"/>
              </a:spcBef>
              <a:buFontTx/>
              <a:buNone/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2739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 userDrawn="1"/>
        </p:nvGrpSpPr>
        <p:grpSpPr>
          <a:xfrm>
            <a:off x="-76200" y="-76200"/>
            <a:ext cx="12344400" cy="7010400"/>
            <a:chOff x="-91440" y="-91440"/>
            <a:chExt cx="14813280" cy="8412480"/>
          </a:xfrm>
        </p:grpSpPr>
        <p:cxnSp>
          <p:nvCxnSpPr>
            <p:cNvPr id="13" name="Straight Connector 12"/>
            <p:cNvCxnSpPr/>
            <p:nvPr userDrawn="1"/>
          </p:nvCxnSpPr>
          <p:spPr>
            <a:xfrm>
              <a:off x="-91440" y="639763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 userDrawn="1"/>
          </p:nvCxnSpPr>
          <p:spPr>
            <a:xfrm>
              <a:off x="-91440" y="2057399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>
              <a:off x="-91440" y="7178674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 userDrawn="1"/>
          </p:nvCxnSpPr>
          <p:spPr>
            <a:xfrm>
              <a:off x="14676120" y="639763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 userDrawn="1"/>
          </p:nvCxnSpPr>
          <p:spPr>
            <a:xfrm>
              <a:off x="14676120" y="2057399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 userDrawn="1"/>
          </p:nvCxnSpPr>
          <p:spPr>
            <a:xfrm>
              <a:off x="14676120" y="7178674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 userDrawn="1"/>
          </p:nvCxnSpPr>
          <p:spPr>
            <a:xfrm>
              <a:off x="6858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 userDrawn="1"/>
          </p:nvCxnSpPr>
          <p:spPr>
            <a:xfrm>
              <a:off x="139446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 userDrawn="1"/>
          </p:nvCxnSpPr>
          <p:spPr>
            <a:xfrm>
              <a:off x="6858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 userDrawn="1"/>
          </p:nvCxnSpPr>
          <p:spPr>
            <a:xfrm>
              <a:off x="139446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>
            <a:xfrm>
              <a:off x="118872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 userDrawn="1"/>
          </p:nvCxnSpPr>
          <p:spPr>
            <a:xfrm>
              <a:off x="73152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 userDrawn="1"/>
          </p:nvCxnSpPr>
          <p:spPr>
            <a:xfrm>
              <a:off x="73152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 userDrawn="1"/>
          </p:nvCxnSpPr>
          <p:spPr>
            <a:xfrm>
              <a:off x="70866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 userDrawn="1"/>
          </p:nvCxnSpPr>
          <p:spPr>
            <a:xfrm>
              <a:off x="75438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 userDrawn="1"/>
          </p:nvCxnSpPr>
          <p:spPr>
            <a:xfrm>
              <a:off x="70866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 userDrawn="1"/>
          </p:nvCxnSpPr>
          <p:spPr>
            <a:xfrm>
              <a:off x="75438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 userDrawn="1"/>
          </p:nvCxnSpPr>
          <p:spPr>
            <a:xfrm>
              <a:off x="52578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 userDrawn="1"/>
          </p:nvCxnSpPr>
          <p:spPr>
            <a:xfrm>
              <a:off x="48006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 userDrawn="1"/>
          </p:nvCxnSpPr>
          <p:spPr>
            <a:xfrm>
              <a:off x="93726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 userDrawn="1"/>
          </p:nvCxnSpPr>
          <p:spPr>
            <a:xfrm>
              <a:off x="98298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 userDrawn="1"/>
          </p:nvCxnSpPr>
          <p:spPr>
            <a:xfrm>
              <a:off x="52578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 userDrawn="1"/>
          </p:nvCxnSpPr>
          <p:spPr>
            <a:xfrm>
              <a:off x="98298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 userDrawn="1"/>
          </p:nvCxnSpPr>
          <p:spPr>
            <a:xfrm>
              <a:off x="48006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 userDrawn="1"/>
          </p:nvCxnSpPr>
          <p:spPr>
            <a:xfrm>
              <a:off x="93726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 userDrawn="1"/>
          </p:nvCxnSpPr>
          <p:spPr>
            <a:xfrm>
              <a:off x="118872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 userDrawn="1"/>
          </p:nvCxnSpPr>
          <p:spPr>
            <a:xfrm>
              <a:off x="14676120" y="7772400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 userDrawn="1"/>
          </p:nvCxnSpPr>
          <p:spPr>
            <a:xfrm>
              <a:off x="-91440" y="7772400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 Box 115"/>
          <p:cNvSpPr txBox="1">
            <a:spLocks noChangeArrowheads="1"/>
          </p:cNvSpPr>
          <p:nvPr userDrawn="1"/>
        </p:nvSpPr>
        <p:spPr bwMode="auto">
          <a:xfrm>
            <a:off x="9911292" y="6317031"/>
            <a:ext cx="136630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r" defTabSz="683921">
              <a:spcBef>
                <a:spcPct val="50000"/>
              </a:spcBef>
            </a:pPr>
            <a:fld id="{03C7D0F0-10D5-4191-B6F4-99306F468FEF}" type="datetime4">
              <a:rPr lang="en-US" sz="917" b="0" smtClean="0">
                <a:solidFill>
                  <a:schemeClr val="bg1"/>
                </a:solidFill>
              </a:rPr>
              <a:pPr algn="r" defTabSz="683921">
                <a:spcBef>
                  <a:spcPct val="50000"/>
                </a:spcBef>
              </a:pPr>
              <a:t>January 18, 2024</a:t>
            </a:fld>
            <a:endParaRPr lang="en-US" sz="917" b="0" dirty="0">
              <a:solidFill>
                <a:schemeClr val="bg1"/>
              </a:solidFill>
            </a:endParaRPr>
          </a:p>
        </p:txBody>
      </p:sp>
      <p:sp>
        <p:nvSpPr>
          <p:cNvPr id="16" name="Text Box 115"/>
          <p:cNvSpPr txBox="1">
            <a:spLocks noChangeArrowheads="1"/>
          </p:cNvSpPr>
          <p:nvPr userDrawn="1"/>
        </p:nvSpPr>
        <p:spPr bwMode="auto">
          <a:xfrm>
            <a:off x="11277600" y="6317033"/>
            <a:ext cx="3429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ctr" anchorCtr="0">
            <a:noAutofit/>
          </a:bodyPr>
          <a:lstStyle/>
          <a:p>
            <a:pPr algn="r" defTabSz="683921">
              <a:spcBef>
                <a:spcPct val="50000"/>
              </a:spcBef>
            </a:pPr>
            <a:fld id="{18E29826-F105-4F77-B977-03F4A4723A21}" type="slidenum">
              <a:rPr lang="en-US" sz="917" b="1" smtClean="0">
                <a:solidFill>
                  <a:schemeClr val="bg1"/>
                </a:solidFill>
              </a:rPr>
              <a:pPr algn="r" defTabSz="683921">
                <a:spcBef>
                  <a:spcPct val="50000"/>
                </a:spcBef>
              </a:pPr>
              <a:t>‹#›</a:t>
            </a:fld>
            <a:endParaRPr lang="en-US" sz="917" b="1" dirty="0">
              <a:solidFill>
                <a:schemeClr val="bg1"/>
              </a:solidFill>
            </a:endParaRPr>
          </a:p>
        </p:txBody>
      </p:sp>
      <p:sp>
        <p:nvSpPr>
          <p:cNvPr id="17" name="Footer Placeholder 4"/>
          <p:cNvSpPr txBox="1">
            <a:spLocks/>
          </p:cNvSpPr>
          <p:nvPr userDrawn="1"/>
        </p:nvSpPr>
        <p:spPr>
          <a:xfrm>
            <a:off x="4000500" y="6317033"/>
            <a:ext cx="4191000" cy="228600"/>
          </a:xfrm>
          <a:prstGeom prst="rect">
            <a:avLst/>
          </a:prstGeom>
          <a:noFill/>
        </p:spPr>
        <p:txBody>
          <a:bodyPr vert="horz" wrap="none" lIns="0" tIns="0" rIns="0" bIns="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17" dirty="0">
                <a:solidFill>
                  <a:schemeClr val="bg1"/>
                </a:solidFill>
              </a:rPr>
              <a:t>© 2021 DXC Technology Company. All rights reserved.</a:t>
            </a:r>
          </a:p>
        </p:txBody>
      </p:sp>
      <p:pic>
        <p:nvPicPr>
          <p:cNvPr id="45" name="Graphic 44">
            <a:extLst>
              <a:ext uri="{FF2B5EF4-FFF2-40B4-BE49-F238E27FC236}">
                <a16:creationId xmlns:a16="http://schemas.microsoft.com/office/drawing/2014/main" id="{DE47D048-F78A-4D25-83CC-A1FB3F93EB8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71500" y="6301234"/>
            <a:ext cx="2057400" cy="233313"/>
          </a:xfrm>
          <a:prstGeom prst="rect">
            <a:avLst/>
          </a:prstGeom>
        </p:spPr>
      </p:pic>
      <p:sp>
        <p:nvSpPr>
          <p:cNvPr id="46" name="Text Box 115">
            <a:extLst>
              <a:ext uri="{FF2B5EF4-FFF2-40B4-BE49-F238E27FC236}">
                <a16:creationId xmlns:a16="http://schemas.microsoft.com/office/drawing/2014/main" id="{BAAC8F77-03DC-4B54-ABD4-487A7142E16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911292" y="6317031"/>
            <a:ext cx="136630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r" defTabSz="683921">
              <a:spcBef>
                <a:spcPts val="0"/>
              </a:spcBef>
            </a:pPr>
            <a:fld id="{03C7D0F0-10D5-4191-B6F4-99306F468FEF}" type="datetime4">
              <a:rPr lang="en-US" sz="917" b="0" smtClean="0">
                <a:solidFill>
                  <a:schemeClr val="tx1"/>
                </a:solidFill>
              </a:rPr>
              <a:pPr algn="r" defTabSz="683921">
                <a:spcBef>
                  <a:spcPts val="0"/>
                </a:spcBef>
              </a:pPr>
              <a:t>January 18, 2024</a:t>
            </a:fld>
            <a:endParaRPr lang="en-US" sz="917" b="0" dirty="0">
              <a:solidFill>
                <a:schemeClr val="tx1"/>
              </a:solidFill>
            </a:endParaRPr>
          </a:p>
        </p:txBody>
      </p:sp>
      <p:sp>
        <p:nvSpPr>
          <p:cNvPr id="47" name="Text Box 115">
            <a:extLst>
              <a:ext uri="{FF2B5EF4-FFF2-40B4-BE49-F238E27FC236}">
                <a16:creationId xmlns:a16="http://schemas.microsoft.com/office/drawing/2014/main" id="{B207E4D1-23C4-49FF-8260-AC6970B95FC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277600" y="6317033"/>
            <a:ext cx="3429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ctr" anchorCtr="0">
            <a:noAutofit/>
          </a:bodyPr>
          <a:lstStyle/>
          <a:p>
            <a:pPr algn="r" defTabSz="683921">
              <a:spcBef>
                <a:spcPts val="0"/>
              </a:spcBef>
            </a:pPr>
            <a:fld id="{18E29826-F105-4F77-B977-03F4A4723A21}" type="slidenum">
              <a:rPr lang="en-US" sz="917" b="1" smtClean="0">
                <a:solidFill>
                  <a:schemeClr val="tx1"/>
                </a:solidFill>
              </a:rPr>
              <a:pPr algn="r" defTabSz="683921">
                <a:spcBef>
                  <a:spcPts val="0"/>
                </a:spcBef>
              </a:pPr>
              <a:t>‹#›</a:t>
            </a:fld>
            <a:endParaRPr lang="en-US" sz="917" b="1" dirty="0">
              <a:solidFill>
                <a:schemeClr val="tx1"/>
              </a:solidFill>
            </a:endParaRPr>
          </a:p>
        </p:txBody>
      </p:sp>
      <p:sp>
        <p:nvSpPr>
          <p:cNvPr id="50" name="Footer Placeholder 4">
            <a:extLst>
              <a:ext uri="{FF2B5EF4-FFF2-40B4-BE49-F238E27FC236}">
                <a16:creationId xmlns:a16="http://schemas.microsoft.com/office/drawing/2014/main" id="{0C203C4F-2B7A-44AE-9CC5-974D0684C5F6}"/>
              </a:ext>
            </a:extLst>
          </p:cNvPr>
          <p:cNvSpPr txBox="1">
            <a:spLocks/>
          </p:cNvSpPr>
          <p:nvPr userDrawn="1"/>
        </p:nvSpPr>
        <p:spPr>
          <a:xfrm>
            <a:off x="4000500" y="6317033"/>
            <a:ext cx="4191000" cy="228600"/>
          </a:xfrm>
          <a:prstGeom prst="rect">
            <a:avLst/>
          </a:prstGeom>
          <a:noFill/>
        </p:spPr>
        <p:txBody>
          <a:bodyPr vert="horz" wrap="none" lIns="0" tIns="0" rIns="0" bIns="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17" dirty="0"/>
              <a:t>© 2023 DXC Technology Company. All rights reserved.</a:t>
            </a:r>
          </a:p>
        </p:txBody>
      </p:sp>
      <p:pic>
        <p:nvPicPr>
          <p:cNvPr id="52" name="Graphic 51">
            <a:extLst>
              <a:ext uri="{FF2B5EF4-FFF2-40B4-BE49-F238E27FC236}">
                <a16:creationId xmlns:a16="http://schemas.microsoft.com/office/drawing/2014/main" id="{925DB904-DAE2-4F1E-A174-E29E8F75117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571500" y="6317031"/>
            <a:ext cx="1905000" cy="216032"/>
          </a:xfrm>
          <a:prstGeom prst="rect">
            <a:avLst/>
          </a:prstGeom>
        </p:spPr>
      </p:pic>
      <p:sp>
        <p:nvSpPr>
          <p:cNvPr id="56" name="Rectangle: Single Corner Rounded 55">
            <a:extLst>
              <a:ext uri="{FF2B5EF4-FFF2-40B4-BE49-F238E27FC236}">
                <a16:creationId xmlns:a16="http://schemas.microsoft.com/office/drawing/2014/main" id="{106C60A4-E521-4756-B4C4-7D4CE00E4F0A}"/>
              </a:ext>
            </a:extLst>
          </p:cNvPr>
          <p:cNvSpPr/>
          <p:nvPr userDrawn="1"/>
        </p:nvSpPr>
        <p:spPr>
          <a:xfrm>
            <a:off x="579438" y="1714498"/>
            <a:ext cx="9334500" cy="2667000"/>
          </a:xfrm>
          <a:prstGeom prst="round1Rect">
            <a:avLst>
              <a:gd name="adj" fmla="val 24915"/>
            </a:avLst>
          </a:prstGeom>
          <a:solidFill>
            <a:schemeClr val="accent1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 dirty="0"/>
          </a:p>
        </p:txBody>
      </p:sp>
      <p:sp>
        <p:nvSpPr>
          <p:cNvPr id="57" name="Title 1">
            <a:extLst>
              <a:ext uri="{FF2B5EF4-FFF2-40B4-BE49-F238E27FC236}">
                <a16:creationId xmlns:a16="http://schemas.microsoft.com/office/drawing/2014/main" id="{083C3818-4368-434E-9D55-569CC18CE4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3667" y="1714500"/>
            <a:ext cx="8276167" cy="2667000"/>
          </a:xfrm>
        </p:spPr>
        <p:txBody>
          <a:bodyPr anchor="ctr" anchorCtr="0">
            <a:noAutofit/>
          </a:bodyPr>
          <a:lstStyle>
            <a:lvl1pPr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8" name="Subtitle 2">
            <a:extLst>
              <a:ext uri="{FF2B5EF4-FFF2-40B4-BE49-F238E27FC236}">
                <a16:creationId xmlns:a16="http://schemas.microsoft.com/office/drawing/2014/main" id="{A99EC16D-6BC6-4571-A314-8BE9BEF6FD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3667" y="4738422"/>
            <a:ext cx="8276166" cy="7620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333">
                <a:solidFill>
                  <a:srgbClr val="63666F"/>
                </a:solidFill>
              </a:defRPr>
            </a:lvl1pPr>
            <a:lvl2pPr marL="6095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7921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 userDrawn="1"/>
        </p:nvGrpSpPr>
        <p:grpSpPr>
          <a:xfrm>
            <a:off x="-76200" y="-76200"/>
            <a:ext cx="12344400" cy="7010400"/>
            <a:chOff x="-91440" y="-91440"/>
            <a:chExt cx="14813280" cy="8412480"/>
          </a:xfrm>
        </p:grpSpPr>
        <p:cxnSp>
          <p:nvCxnSpPr>
            <p:cNvPr id="13" name="Straight Connector 12"/>
            <p:cNvCxnSpPr/>
            <p:nvPr userDrawn="1"/>
          </p:nvCxnSpPr>
          <p:spPr>
            <a:xfrm>
              <a:off x="-91440" y="639763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 userDrawn="1"/>
          </p:nvCxnSpPr>
          <p:spPr>
            <a:xfrm>
              <a:off x="-91440" y="2057399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>
              <a:off x="-91440" y="7178674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 userDrawn="1"/>
          </p:nvCxnSpPr>
          <p:spPr>
            <a:xfrm>
              <a:off x="14676120" y="639763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 userDrawn="1"/>
          </p:nvCxnSpPr>
          <p:spPr>
            <a:xfrm>
              <a:off x="14676120" y="2057399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 userDrawn="1"/>
          </p:nvCxnSpPr>
          <p:spPr>
            <a:xfrm>
              <a:off x="14676120" y="7178674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 userDrawn="1"/>
          </p:nvCxnSpPr>
          <p:spPr>
            <a:xfrm>
              <a:off x="6858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 userDrawn="1"/>
          </p:nvCxnSpPr>
          <p:spPr>
            <a:xfrm>
              <a:off x="139446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 userDrawn="1"/>
          </p:nvCxnSpPr>
          <p:spPr>
            <a:xfrm>
              <a:off x="6858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 userDrawn="1"/>
          </p:nvCxnSpPr>
          <p:spPr>
            <a:xfrm>
              <a:off x="139446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>
            <a:xfrm>
              <a:off x="118872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 userDrawn="1"/>
          </p:nvCxnSpPr>
          <p:spPr>
            <a:xfrm>
              <a:off x="73152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 userDrawn="1"/>
          </p:nvCxnSpPr>
          <p:spPr>
            <a:xfrm>
              <a:off x="73152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 userDrawn="1"/>
          </p:nvCxnSpPr>
          <p:spPr>
            <a:xfrm>
              <a:off x="70866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 userDrawn="1"/>
          </p:nvCxnSpPr>
          <p:spPr>
            <a:xfrm>
              <a:off x="75438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 userDrawn="1"/>
          </p:nvCxnSpPr>
          <p:spPr>
            <a:xfrm>
              <a:off x="70866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 userDrawn="1"/>
          </p:nvCxnSpPr>
          <p:spPr>
            <a:xfrm>
              <a:off x="75438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 userDrawn="1"/>
          </p:nvCxnSpPr>
          <p:spPr>
            <a:xfrm>
              <a:off x="52578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 userDrawn="1"/>
          </p:nvCxnSpPr>
          <p:spPr>
            <a:xfrm>
              <a:off x="48006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 userDrawn="1"/>
          </p:nvCxnSpPr>
          <p:spPr>
            <a:xfrm>
              <a:off x="93726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 userDrawn="1"/>
          </p:nvCxnSpPr>
          <p:spPr>
            <a:xfrm>
              <a:off x="98298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 userDrawn="1"/>
          </p:nvCxnSpPr>
          <p:spPr>
            <a:xfrm>
              <a:off x="52578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 userDrawn="1"/>
          </p:nvCxnSpPr>
          <p:spPr>
            <a:xfrm>
              <a:off x="98298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 userDrawn="1"/>
          </p:nvCxnSpPr>
          <p:spPr>
            <a:xfrm>
              <a:off x="48006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 userDrawn="1"/>
          </p:nvCxnSpPr>
          <p:spPr>
            <a:xfrm>
              <a:off x="93726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 userDrawn="1"/>
          </p:nvCxnSpPr>
          <p:spPr>
            <a:xfrm>
              <a:off x="118872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 userDrawn="1"/>
          </p:nvCxnSpPr>
          <p:spPr>
            <a:xfrm>
              <a:off x="14676120" y="7772400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 userDrawn="1"/>
          </p:nvCxnSpPr>
          <p:spPr>
            <a:xfrm>
              <a:off x="-91440" y="7772400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Rectangle: Single Corner Rounded 51">
            <a:extLst>
              <a:ext uri="{FF2B5EF4-FFF2-40B4-BE49-F238E27FC236}">
                <a16:creationId xmlns:a16="http://schemas.microsoft.com/office/drawing/2014/main" id="{16D803CF-5C46-4998-BEA0-760D4BDFAA5E}"/>
              </a:ext>
            </a:extLst>
          </p:cNvPr>
          <p:cNvSpPr/>
          <p:nvPr userDrawn="1"/>
        </p:nvSpPr>
        <p:spPr>
          <a:xfrm>
            <a:off x="571501" y="533137"/>
            <a:ext cx="6928749" cy="5449092"/>
          </a:xfrm>
          <a:prstGeom prst="round1Rect">
            <a:avLst>
              <a:gd name="adj" fmla="val 17070"/>
            </a:avLst>
          </a:prstGeom>
          <a:solidFill>
            <a:schemeClr val="accent1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 dirty="0"/>
          </a:p>
        </p:txBody>
      </p:sp>
      <p:sp>
        <p:nvSpPr>
          <p:cNvPr id="48" name="Title 1">
            <a:extLst>
              <a:ext uri="{FF2B5EF4-FFF2-40B4-BE49-F238E27FC236}">
                <a16:creationId xmlns:a16="http://schemas.microsoft.com/office/drawing/2014/main" id="{B8034992-7FB5-4D10-85B6-A1E0AA858F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2488" y="1764574"/>
            <a:ext cx="6014358" cy="2120900"/>
          </a:xfrm>
        </p:spPr>
        <p:txBody>
          <a:bodyPr anchor="ctr" anchorCtr="0">
            <a:noAutofit/>
          </a:bodyPr>
          <a:lstStyle>
            <a:lvl1pPr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9" name="Subtitle 2">
            <a:extLst>
              <a:ext uri="{FF2B5EF4-FFF2-40B4-BE49-F238E27FC236}">
                <a16:creationId xmlns:a16="http://schemas.microsoft.com/office/drawing/2014/main" id="{95862D04-C327-4882-82FB-72E8CCD130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2488" y="4025174"/>
            <a:ext cx="6014358" cy="7620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333">
                <a:solidFill>
                  <a:schemeClr val="bg1"/>
                </a:solidFill>
              </a:defRPr>
            </a:lvl1pPr>
            <a:lvl2pPr marL="6095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6" name="Text Box 115">
            <a:extLst>
              <a:ext uri="{FF2B5EF4-FFF2-40B4-BE49-F238E27FC236}">
                <a16:creationId xmlns:a16="http://schemas.microsoft.com/office/drawing/2014/main" id="{B7410DDF-33B2-4E49-9D88-0AEC09F35B0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911292" y="6317031"/>
            <a:ext cx="136630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r" defTabSz="683921">
              <a:spcBef>
                <a:spcPct val="50000"/>
              </a:spcBef>
            </a:pPr>
            <a:fld id="{03C7D0F0-10D5-4191-B6F4-99306F468FEF}" type="datetime4">
              <a:rPr lang="en-US" sz="917" b="0" smtClean="0">
                <a:solidFill>
                  <a:schemeClr val="bg1"/>
                </a:solidFill>
              </a:rPr>
              <a:pPr algn="r" defTabSz="683921">
                <a:spcBef>
                  <a:spcPct val="50000"/>
                </a:spcBef>
              </a:pPr>
              <a:t>January 18, 2024</a:t>
            </a:fld>
            <a:endParaRPr lang="en-US" sz="917" b="0" dirty="0">
              <a:solidFill>
                <a:schemeClr val="bg1"/>
              </a:solidFill>
            </a:endParaRPr>
          </a:p>
        </p:txBody>
      </p:sp>
      <p:sp>
        <p:nvSpPr>
          <p:cNvPr id="50" name="Text Box 115">
            <a:extLst>
              <a:ext uri="{FF2B5EF4-FFF2-40B4-BE49-F238E27FC236}">
                <a16:creationId xmlns:a16="http://schemas.microsoft.com/office/drawing/2014/main" id="{56CCFE87-E52F-4030-93DB-4F8A10CB8AF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277600" y="6317033"/>
            <a:ext cx="3429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ctr" anchorCtr="0">
            <a:noAutofit/>
          </a:bodyPr>
          <a:lstStyle/>
          <a:p>
            <a:pPr algn="r" defTabSz="683921">
              <a:spcBef>
                <a:spcPct val="50000"/>
              </a:spcBef>
            </a:pPr>
            <a:fld id="{18E29826-F105-4F77-B977-03F4A4723A21}" type="slidenum">
              <a:rPr lang="en-US" sz="917" b="1" smtClean="0">
                <a:solidFill>
                  <a:schemeClr val="bg1"/>
                </a:solidFill>
              </a:rPr>
              <a:pPr algn="r" defTabSz="683921">
                <a:spcBef>
                  <a:spcPct val="50000"/>
                </a:spcBef>
              </a:pPr>
              <a:t>‹#›</a:t>
            </a:fld>
            <a:endParaRPr lang="en-US" sz="917" b="1" dirty="0">
              <a:solidFill>
                <a:schemeClr val="bg1"/>
              </a:solidFill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4A9D77DB-7015-4991-83C8-36A24B782AF8}"/>
              </a:ext>
            </a:extLst>
          </p:cNvPr>
          <p:cNvSpPr txBox="1">
            <a:spLocks/>
          </p:cNvSpPr>
          <p:nvPr userDrawn="1"/>
        </p:nvSpPr>
        <p:spPr>
          <a:xfrm>
            <a:off x="4000500" y="6317033"/>
            <a:ext cx="4191000" cy="228600"/>
          </a:xfrm>
          <a:prstGeom prst="rect">
            <a:avLst/>
          </a:prstGeom>
          <a:noFill/>
        </p:spPr>
        <p:txBody>
          <a:bodyPr vert="horz" wrap="none" lIns="0" tIns="0" rIns="0" bIns="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17" dirty="0">
                <a:solidFill>
                  <a:schemeClr val="bg1"/>
                </a:solidFill>
              </a:rPr>
              <a:t>© 2021 DXC Technology Company. All rights reserved.</a:t>
            </a:r>
          </a:p>
        </p:txBody>
      </p:sp>
      <p:pic>
        <p:nvPicPr>
          <p:cNvPr id="53" name="Graphic 52">
            <a:extLst>
              <a:ext uri="{FF2B5EF4-FFF2-40B4-BE49-F238E27FC236}">
                <a16:creationId xmlns:a16="http://schemas.microsoft.com/office/drawing/2014/main" id="{082CA323-F067-4A36-86B4-C9C89385A4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71500" y="6301234"/>
            <a:ext cx="2057400" cy="233313"/>
          </a:xfrm>
          <a:prstGeom prst="rect">
            <a:avLst/>
          </a:prstGeom>
        </p:spPr>
      </p:pic>
      <p:sp>
        <p:nvSpPr>
          <p:cNvPr id="54" name="Text Box 115">
            <a:extLst>
              <a:ext uri="{FF2B5EF4-FFF2-40B4-BE49-F238E27FC236}">
                <a16:creationId xmlns:a16="http://schemas.microsoft.com/office/drawing/2014/main" id="{7AE31F7D-644F-46E4-8808-DC117CACC5F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911292" y="6317031"/>
            <a:ext cx="136630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r" defTabSz="683921">
              <a:spcBef>
                <a:spcPts val="0"/>
              </a:spcBef>
            </a:pPr>
            <a:fld id="{03C7D0F0-10D5-4191-B6F4-99306F468FEF}" type="datetime4">
              <a:rPr lang="en-US" sz="917" b="0" smtClean="0">
                <a:solidFill>
                  <a:schemeClr val="tx1"/>
                </a:solidFill>
              </a:rPr>
              <a:pPr algn="r" defTabSz="683921">
                <a:spcBef>
                  <a:spcPts val="0"/>
                </a:spcBef>
              </a:pPr>
              <a:t>January 18, 2024</a:t>
            </a:fld>
            <a:endParaRPr lang="en-US" sz="917" b="0" dirty="0">
              <a:solidFill>
                <a:schemeClr val="tx1"/>
              </a:solidFill>
            </a:endParaRPr>
          </a:p>
        </p:txBody>
      </p:sp>
      <p:sp>
        <p:nvSpPr>
          <p:cNvPr id="55" name="Text Box 115">
            <a:extLst>
              <a:ext uri="{FF2B5EF4-FFF2-40B4-BE49-F238E27FC236}">
                <a16:creationId xmlns:a16="http://schemas.microsoft.com/office/drawing/2014/main" id="{95D42EA8-C373-4F2E-A7AA-89495E86AEA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277600" y="6317033"/>
            <a:ext cx="3429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ctr" anchorCtr="0">
            <a:noAutofit/>
          </a:bodyPr>
          <a:lstStyle/>
          <a:p>
            <a:pPr algn="r" defTabSz="683921">
              <a:spcBef>
                <a:spcPts val="0"/>
              </a:spcBef>
            </a:pPr>
            <a:fld id="{18E29826-F105-4F77-B977-03F4A4723A21}" type="slidenum">
              <a:rPr lang="en-US" sz="917" b="1" smtClean="0">
                <a:solidFill>
                  <a:schemeClr val="tx1"/>
                </a:solidFill>
              </a:rPr>
              <a:pPr algn="r" defTabSz="683921">
                <a:spcBef>
                  <a:spcPts val="0"/>
                </a:spcBef>
              </a:pPr>
              <a:t>‹#›</a:t>
            </a:fld>
            <a:endParaRPr lang="en-US" sz="917" b="1" dirty="0">
              <a:solidFill>
                <a:schemeClr val="tx1"/>
              </a:solidFill>
            </a:endParaRPr>
          </a:p>
        </p:txBody>
      </p:sp>
      <p:sp>
        <p:nvSpPr>
          <p:cNvPr id="56" name="Footer Placeholder 4">
            <a:extLst>
              <a:ext uri="{FF2B5EF4-FFF2-40B4-BE49-F238E27FC236}">
                <a16:creationId xmlns:a16="http://schemas.microsoft.com/office/drawing/2014/main" id="{3C5384D2-BCF3-4CDD-90BA-C6DDDAC0C3E0}"/>
              </a:ext>
            </a:extLst>
          </p:cNvPr>
          <p:cNvSpPr txBox="1">
            <a:spLocks/>
          </p:cNvSpPr>
          <p:nvPr userDrawn="1"/>
        </p:nvSpPr>
        <p:spPr>
          <a:xfrm>
            <a:off x="4000500" y="6317033"/>
            <a:ext cx="4191000" cy="228600"/>
          </a:xfrm>
          <a:prstGeom prst="rect">
            <a:avLst/>
          </a:prstGeom>
          <a:noFill/>
        </p:spPr>
        <p:txBody>
          <a:bodyPr vert="horz" wrap="none" lIns="0" tIns="0" rIns="0" bIns="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17" dirty="0"/>
              <a:t>© 2023 DXC Technology Company. All rights reserved.</a:t>
            </a:r>
          </a:p>
        </p:txBody>
      </p:sp>
      <p:pic>
        <p:nvPicPr>
          <p:cNvPr id="57" name="Graphic 56">
            <a:extLst>
              <a:ext uri="{FF2B5EF4-FFF2-40B4-BE49-F238E27FC236}">
                <a16:creationId xmlns:a16="http://schemas.microsoft.com/office/drawing/2014/main" id="{329D370C-B3C9-49CC-A16E-95762D2349B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571500" y="6317031"/>
            <a:ext cx="1905000" cy="21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39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 userDrawn="1"/>
        </p:nvGrpSpPr>
        <p:grpSpPr>
          <a:xfrm>
            <a:off x="-76200" y="-76200"/>
            <a:ext cx="12344400" cy="7010400"/>
            <a:chOff x="-91440" y="-91440"/>
            <a:chExt cx="14813280" cy="8412480"/>
          </a:xfrm>
        </p:grpSpPr>
        <p:cxnSp>
          <p:nvCxnSpPr>
            <p:cNvPr id="13" name="Straight Connector 12"/>
            <p:cNvCxnSpPr/>
            <p:nvPr userDrawn="1"/>
          </p:nvCxnSpPr>
          <p:spPr>
            <a:xfrm>
              <a:off x="-91440" y="639763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 userDrawn="1"/>
          </p:nvCxnSpPr>
          <p:spPr>
            <a:xfrm>
              <a:off x="-91440" y="2057399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>
              <a:off x="-91440" y="7178674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 userDrawn="1"/>
          </p:nvCxnSpPr>
          <p:spPr>
            <a:xfrm>
              <a:off x="14676120" y="639763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 userDrawn="1"/>
          </p:nvCxnSpPr>
          <p:spPr>
            <a:xfrm>
              <a:off x="14676120" y="2057399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 userDrawn="1"/>
          </p:nvCxnSpPr>
          <p:spPr>
            <a:xfrm>
              <a:off x="14676120" y="7178674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 userDrawn="1"/>
          </p:nvCxnSpPr>
          <p:spPr>
            <a:xfrm>
              <a:off x="6858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 userDrawn="1"/>
          </p:nvCxnSpPr>
          <p:spPr>
            <a:xfrm>
              <a:off x="139446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 userDrawn="1"/>
          </p:nvCxnSpPr>
          <p:spPr>
            <a:xfrm>
              <a:off x="6858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 userDrawn="1"/>
          </p:nvCxnSpPr>
          <p:spPr>
            <a:xfrm>
              <a:off x="139446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>
            <a:xfrm>
              <a:off x="118872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 userDrawn="1"/>
          </p:nvCxnSpPr>
          <p:spPr>
            <a:xfrm>
              <a:off x="73152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 userDrawn="1"/>
          </p:nvCxnSpPr>
          <p:spPr>
            <a:xfrm>
              <a:off x="73152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 userDrawn="1"/>
          </p:nvCxnSpPr>
          <p:spPr>
            <a:xfrm>
              <a:off x="70866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 userDrawn="1"/>
          </p:nvCxnSpPr>
          <p:spPr>
            <a:xfrm>
              <a:off x="75438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 userDrawn="1"/>
          </p:nvCxnSpPr>
          <p:spPr>
            <a:xfrm>
              <a:off x="70866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 userDrawn="1"/>
          </p:nvCxnSpPr>
          <p:spPr>
            <a:xfrm>
              <a:off x="75438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 userDrawn="1"/>
          </p:nvCxnSpPr>
          <p:spPr>
            <a:xfrm>
              <a:off x="52578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 userDrawn="1"/>
          </p:nvCxnSpPr>
          <p:spPr>
            <a:xfrm>
              <a:off x="48006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 userDrawn="1"/>
          </p:nvCxnSpPr>
          <p:spPr>
            <a:xfrm>
              <a:off x="93726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 userDrawn="1"/>
          </p:nvCxnSpPr>
          <p:spPr>
            <a:xfrm>
              <a:off x="98298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 userDrawn="1"/>
          </p:nvCxnSpPr>
          <p:spPr>
            <a:xfrm>
              <a:off x="52578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 userDrawn="1"/>
          </p:nvCxnSpPr>
          <p:spPr>
            <a:xfrm>
              <a:off x="98298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 userDrawn="1"/>
          </p:nvCxnSpPr>
          <p:spPr>
            <a:xfrm>
              <a:off x="48006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 userDrawn="1"/>
          </p:nvCxnSpPr>
          <p:spPr>
            <a:xfrm>
              <a:off x="93726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 userDrawn="1"/>
          </p:nvCxnSpPr>
          <p:spPr>
            <a:xfrm>
              <a:off x="118872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 userDrawn="1"/>
          </p:nvCxnSpPr>
          <p:spPr>
            <a:xfrm>
              <a:off x="14676120" y="7772400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 userDrawn="1"/>
          </p:nvCxnSpPr>
          <p:spPr>
            <a:xfrm>
              <a:off x="-91440" y="7772400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 Box 115"/>
          <p:cNvSpPr txBox="1">
            <a:spLocks noChangeArrowheads="1"/>
          </p:cNvSpPr>
          <p:nvPr userDrawn="1"/>
        </p:nvSpPr>
        <p:spPr bwMode="auto">
          <a:xfrm>
            <a:off x="9911292" y="6317031"/>
            <a:ext cx="136630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r" defTabSz="683921">
              <a:spcBef>
                <a:spcPct val="50000"/>
              </a:spcBef>
            </a:pPr>
            <a:fld id="{03C7D0F0-10D5-4191-B6F4-99306F468FEF}" type="datetime4">
              <a:rPr lang="en-US" sz="917" b="0" smtClean="0">
                <a:solidFill>
                  <a:schemeClr val="bg1"/>
                </a:solidFill>
              </a:rPr>
              <a:pPr algn="r" defTabSz="683921">
                <a:spcBef>
                  <a:spcPct val="50000"/>
                </a:spcBef>
              </a:pPr>
              <a:t>January 18, 2024</a:t>
            </a:fld>
            <a:endParaRPr lang="en-US" sz="917" b="0" dirty="0">
              <a:solidFill>
                <a:schemeClr val="bg1"/>
              </a:solidFill>
            </a:endParaRPr>
          </a:p>
        </p:txBody>
      </p:sp>
      <p:sp>
        <p:nvSpPr>
          <p:cNvPr id="16" name="Text Box 115"/>
          <p:cNvSpPr txBox="1">
            <a:spLocks noChangeArrowheads="1"/>
          </p:cNvSpPr>
          <p:nvPr userDrawn="1"/>
        </p:nvSpPr>
        <p:spPr bwMode="auto">
          <a:xfrm>
            <a:off x="11277600" y="6317033"/>
            <a:ext cx="3429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ctr" anchorCtr="0">
            <a:noAutofit/>
          </a:bodyPr>
          <a:lstStyle/>
          <a:p>
            <a:pPr algn="r" defTabSz="683921">
              <a:spcBef>
                <a:spcPct val="50000"/>
              </a:spcBef>
            </a:pPr>
            <a:fld id="{18E29826-F105-4F77-B977-03F4A4723A21}" type="slidenum">
              <a:rPr lang="en-US" sz="917" b="1" smtClean="0">
                <a:solidFill>
                  <a:schemeClr val="bg1"/>
                </a:solidFill>
              </a:rPr>
              <a:pPr algn="r" defTabSz="683921">
                <a:spcBef>
                  <a:spcPct val="50000"/>
                </a:spcBef>
              </a:pPr>
              <a:t>‹#›</a:t>
            </a:fld>
            <a:endParaRPr lang="en-US" sz="917" b="1" dirty="0">
              <a:solidFill>
                <a:schemeClr val="bg1"/>
              </a:solidFill>
            </a:endParaRPr>
          </a:p>
        </p:txBody>
      </p:sp>
      <p:sp>
        <p:nvSpPr>
          <p:cNvPr id="17" name="Footer Placeholder 4"/>
          <p:cNvSpPr txBox="1">
            <a:spLocks/>
          </p:cNvSpPr>
          <p:nvPr userDrawn="1"/>
        </p:nvSpPr>
        <p:spPr>
          <a:xfrm>
            <a:off x="4000500" y="6317033"/>
            <a:ext cx="4191000" cy="228600"/>
          </a:xfrm>
          <a:prstGeom prst="rect">
            <a:avLst/>
          </a:prstGeom>
          <a:noFill/>
        </p:spPr>
        <p:txBody>
          <a:bodyPr vert="horz" wrap="none" lIns="0" tIns="0" rIns="0" bIns="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17" dirty="0">
                <a:solidFill>
                  <a:schemeClr val="bg1"/>
                </a:solidFill>
              </a:rPr>
              <a:t>© 2021 DXC Technology Company. All rights reserved.</a:t>
            </a:r>
          </a:p>
        </p:txBody>
      </p:sp>
      <p:pic>
        <p:nvPicPr>
          <p:cNvPr id="45" name="Graphic 44">
            <a:extLst>
              <a:ext uri="{FF2B5EF4-FFF2-40B4-BE49-F238E27FC236}">
                <a16:creationId xmlns:a16="http://schemas.microsoft.com/office/drawing/2014/main" id="{DE47D048-F78A-4D25-83CC-A1FB3F93EB8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71500" y="6301234"/>
            <a:ext cx="2057400" cy="233313"/>
          </a:xfrm>
          <a:prstGeom prst="rect">
            <a:avLst/>
          </a:prstGeom>
        </p:spPr>
      </p:pic>
      <p:sp>
        <p:nvSpPr>
          <p:cNvPr id="46" name="Text Box 115">
            <a:extLst>
              <a:ext uri="{FF2B5EF4-FFF2-40B4-BE49-F238E27FC236}">
                <a16:creationId xmlns:a16="http://schemas.microsoft.com/office/drawing/2014/main" id="{BAAC8F77-03DC-4B54-ABD4-487A7142E16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911292" y="6317031"/>
            <a:ext cx="136630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r" defTabSz="683921">
              <a:spcBef>
                <a:spcPts val="0"/>
              </a:spcBef>
            </a:pPr>
            <a:fld id="{03C7D0F0-10D5-4191-B6F4-99306F468FEF}" type="datetime4">
              <a:rPr lang="en-US" sz="917" b="0" smtClean="0">
                <a:solidFill>
                  <a:schemeClr val="tx1"/>
                </a:solidFill>
              </a:rPr>
              <a:pPr algn="r" defTabSz="683921">
                <a:spcBef>
                  <a:spcPts val="0"/>
                </a:spcBef>
              </a:pPr>
              <a:t>January 18, 2024</a:t>
            </a:fld>
            <a:endParaRPr lang="en-US" sz="917" b="0" dirty="0">
              <a:solidFill>
                <a:schemeClr val="tx1"/>
              </a:solidFill>
            </a:endParaRPr>
          </a:p>
        </p:txBody>
      </p:sp>
      <p:sp>
        <p:nvSpPr>
          <p:cNvPr id="47" name="Text Box 115">
            <a:extLst>
              <a:ext uri="{FF2B5EF4-FFF2-40B4-BE49-F238E27FC236}">
                <a16:creationId xmlns:a16="http://schemas.microsoft.com/office/drawing/2014/main" id="{B207E4D1-23C4-49FF-8260-AC6970B95FC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277600" y="6317033"/>
            <a:ext cx="3429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ctr" anchorCtr="0">
            <a:noAutofit/>
          </a:bodyPr>
          <a:lstStyle/>
          <a:p>
            <a:pPr algn="r" defTabSz="683921">
              <a:spcBef>
                <a:spcPts val="0"/>
              </a:spcBef>
            </a:pPr>
            <a:fld id="{18E29826-F105-4F77-B977-03F4A4723A21}" type="slidenum">
              <a:rPr lang="en-US" sz="917" b="1" smtClean="0">
                <a:solidFill>
                  <a:schemeClr val="tx1"/>
                </a:solidFill>
              </a:rPr>
              <a:pPr algn="r" defTabSz="683921">
                <a:spcBef>
                  <a:spcPts val="0"/>
                </a:spcBef>
              </a:pPr>
              <a:t>‹#›</a:t>
            </a:fld>
            <a:endParaRPr lang="en-US" sz="917" b="1" dirty="0">
              <a:solidFill>
                <a:schemeClr val="tx1"/>
              </a:solidFill>
            </a:endParaRPr>
          </a:p>
        </p:txBody>
      </p:sp>
      <p:sp>
        <p:nvSpPr>
          <p:cNvPr id="50" name="Footer Placeholder 4">
            <a:extLst>
              <a:ext uri="{FF2B5EF4-FFF2-40B4-BE49-F238E27FC236}">
                <a16:creationId xmlns:a16="http://schemas.microsoft.com/office/drawing/2014/main" id="{0C203C4F-2B7A-44AE-9CC5-974D0684C5F6}"/>
              </a:ext>
            </a:extLst>
          </p:cNvPr>
          <p:cNvSpPr txBox="1">
            <a:spLocks/>
          </p:cNvSpPr>
          <p:nvPr userDrawn="1"/>
        </p:nvSpPr>
        <p:spPr>
          <a:xfrm>
            <a:off x="4000500" y="6317033"/>
            <a:ext cx="4191000" cy="228600"/>
          </a:xfrm>
          <a:prstGeom prst="rect">
            <a:avLst/>
          </a:prstGeom>
          <a:noFill/>
        </p:spPr>
        <p:txBody>
          <a:bodyPr vert="horz" wrap="none" lIns="0" tIns="0" rIns="0" bIns="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17" dirty="0"/>
              <a:t>© 2023 DXC Technology Company. All rights reserved.</a:t>
            </a:r>
          </a:p>
        </p:txBody>
      </p:sp>
      <p:pic>
        <p:nvPicPr>
          <p:cNvPr id="52" name="Graphic 51">
            <a:extLst>
              <a:ext uri="{FF2B5EF4-FFF2-40B4-BE49-F238E27FC236}">
                <a16:creationId xmlns:a16="http://schemas.microsoft.com/office/drawing/2014/main" id="{925DB904-DAE2-4F1E-A174-E29E8F75117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571500" y="6317031"/>
            <a:ext cx="1905000" cy="216032"/>
          </a:xfrm>
          <a:prstGeom prst="rect">
            <a:avLst/>
          </a:prstGeom>
        </p:spPr>
      </p:pic>
      <p:sp>
        <p:nvSpPr>
          <p:cNvPr id="57" name="Title 1">
            <a:extLst>
              <a:ext uri="{FF2B5EF4-FFF2-40B4-BE49-F238E27FC236}">
                <a16:creationId xmlns:a16="http://schemas.microsoft.com/office/drawing/2014/main" id="{083C3818-4368-434E-9D55-569CC18CE4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1500" y="1868470"/>
            <a:ext cx="8678333" cy="1857556"/>
          </a:xfrm>
        </p:spPr>
        <p:txBody>
          <a:bodyPr anchor="ctr" anchorCtr="0">
            <a:noAutofit/>
          </a:bodyPr>
          <a:lstStyle>
            <a:lvl1pPr>
              <a:defRPr sz="5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8" name="Subtitle 2">
            <a:extLst>
              <a:ext uri="{FF2B5EF4-FFF2-40B4-BE49-F238E27FC236}">
                <a16:creationId xmlns:a16="http://schemas.microsoft.com/office/drawing/2014/main" id="{A99EC16D-6BC6-4571-A314-8BE9BEF6FD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1500" y="3850731"/>
            <a:ext cx="8678333" cy="7620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333">
                <a:solidFill>
                  <a:srgbClr val="63666F"/>
                </a:solidFill>
              </a:defRPr>
            </a:lvl1pPr>
            <a:lvl2pPr marL="6095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1454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Picture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 userDrawn="1"/>
        </p:nvGrpSpPr>
        <p:grpSpPr>
          <a:xfrm>
            <a:off x="-76200" y="-76200"/>
            <a:ext cx="12344400" cy="7010400"/>
            <a:chOff x="-91440" y="-91440"/>
            <a:chExt cx="14813280" cy="8412480"/>
          </a:xfrm>
        </p:grpSpPr>
        <p:cxnSp>
          <p:nvCxnSpPr>
            <p:cNvPr id="11" name="Straight Connector 10"/>
            <p:cNvCxnSpPr/>
            <p:nvPr userDrawn="1"/>
          </p:nvCxnSpPr>
          <p:spPr>
            <a:xfrm>
              <a:off x="-91440" y="639763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 userDrawn="1"/>
          </p:nvCxnSpPr>
          <p:spPr>
            <a:xfrm>
              <a:off x="-91440" y="2057399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 userDrawn="1"/>
          </p:nvCxnSpPr>
          <p:spPr>
            <a:xfrm>
              <a:off x="-91440" y="7178674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 userDrawn="1"/>
          </p:nvCxnSpPr>
          <p:spPr>
            <a:xfrm>
              <a:off x="14676120" y="639763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>
              <a:off x="14676120" y="2057399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 userDrawn="1"/>
          </p:nvCxnSpPr>
          <p:spPr>
            <a:xfrm>
              <a:off x="14676120" y="7178674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 userDrawn="1"/>
          </p:nvCxnSpPr>
          <p:spPr>
            <a:xfrm>
              <a:off x="6858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 userDrawn="1"/>
          </p:nvCxnSpPr>
          <p:spPr>
            <a:xfrm>
              <a:off x="139446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 userDrawn="1"/>
          </p:nvCxnSpPr>
          <p:spPr>
            <a:xfrm>
              <a:off x="6858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 userDrawn="1"/>
          </p:nvCxnSpPr>
          <p:spPr>
            <a:xfrm>
              <a:off x="139446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 userDrawn="1"/>
          </p:nvCxnSpPr>
          <p:spPr>
            <a:xfrm>
              <a:off x="118872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 userDrawn="1"/>
          </p:nvCxnSpPr>
          <p:spPr>
            <a:xfrm>
              <a:off x="73152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>
            <a:xfrm>
              <a:off x="73152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 userDrawn="1"/>
          </p:nvCxnSpPr>
          <p:spPr>
            <a:xfrm>
              <a:off x="70866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 userDrawn="1"/>
          </p:nvCxnSpPr>
          <p:spPr>
            <a:xfrm>
              <a:off x="75438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 userDrawn="1"/>
          </p:nvCxnSpPr>
          <p:spPr>
            <a:xfrm>
              <a:off x="70866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 userDrawn="1"/>
          </p:nvCxnSpPr>
          <p:spPr>
            <a:xfrm>
              <a:off x="75438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 userDrawn="1"/>
          </p:nvCxnSpPr>
          <p:spPr>
            <a:xfrm>
              <a:off x="52578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 userDrawn="1"/>
          </p:nvCxnSpPr>
          <p:spPr>
            <a:xfrm>
              <a:off x="48006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 userDrawn="1"/>
          </p:nvCxnSpPr>
          <p:spPr>
            <a:xfrm>
              <a:off x="93726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 userDrawn="1"/>
          </p:nvCxnSpPr>
          <p:spPr>
            <a:xfrm>
              <a:off x="98298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 userDrawn="1"/>
          </p:nvCxnSpPr>
          <p:spPr>
            <a:xfrm>
              <a:off x="52578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 userDrawn="1"/>
          </p:nvCxnSpPr>
          <p:spPr>
            <a:xfrm>
              <a:off x="98298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 userDrawn="1"/>
          </p:nvCxnSpPr>
          <p:spPr>
            <a:xfrm>
              <a:off x="48006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 userDrawn="1"/>
          </p:nvCxnSpPr>
          <p:spPr>
            <a:xfrm>
              <a:off x="93726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 userDrawn="1"/>
          </p:nvCxnSpPr>
          <p:spPr>
            <a:xfrm>
              <a:off x="118872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 userDrawn="1"/>
          </p:nvCxnSpPr>
          <p:spPr>
            <a:xfrm>
              <a:off x="14676120" y="7772400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 userDrawn="1"/>
          </p:nvCxnSpPr>
          <p:spPr>
            <a:xfrm>
              <a:off x="-91440" y="7772400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algn="ctr">
              <a:defRPr sz="1333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Text Box 115"/>
          <p:cNvSpPr txBox="1">
            <a:spLocks noChangeArrowheads="1"/>
          </p:cNvSpPr>
          <p:nvPr userDrawn="1"/>
        </p:nvSpPr>
        <p:spPr bwMode="auto">
          <a:xfrm>
            <a:off x="9911292" y="6317031"/>
            <a:ext cx="136630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r" defTabSz="683921">
              <a:spcBef>
                <a:spcPct val="50000"/>
              </a:spcBef>
            </a:pPr>
            <a:fld id="{03C7D0F0-10D5-4191-B6F4-99306F468FEF}" type="datetime4">
              <a:rPr lang="en-US" sz="917" b="0" smtClean="0">
                <a:solidFill>
                  <a:schemeClr val="bg1"/>
                </a:solidFill>
              </a:rPr>
              <a:pPr algn="r" defTabSz="683921">
                <a:spcBef>
                  <a:spcPct val="50000"/>
                </a:spcBef>
              </a:pPr>
              <a:t>January 18, 2024</a:t>
            </a:fld>
            <a:endParaRPr lang="en-US" sz="917" b="0" dirty="0">
              <a:solidFill>
                <a:schemeClr val="bg1"/>
              </a:solidFill>
            </a:endParaRPr>
          </a:p>
        </p:txBody>
      </p:sp>
      <p:sp>
        <p:nvSpPr>
          <p:cNvPr id="15" name="Text Box 115"/>
          <p:cNvSpPr txBox="1">
            <a:spLocks noChangeArrowheads="1"/>
          </p:cNvSpPr>
          <p:nvPr userDrawn="1"/>
        </p:nvSpPr>
        <p:spPr bwMode="auto">
          <a:xfrm>
            <a:off x="11277600" y="6317033"/>
            <a:ext cx="3429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ctr" anchorCtr="0">
            <a:noAutofit/>
          </a:bodyPr>
          <a:lstStyle/>
          <a:p>
            <a:pPr algn="r" defTabSz="683921">
              <a:spcBef>
                <a:spcPct val="50000"/>
              </a:spcBef>
            </a:pPr>
            <a:fld id="{18E29826-F105-4F77-B977-03F4A4723A21}" type="slidenum">
              <a:rPr lang="en-US" sz="917" b="1" smtClean="0">
                <a:solidFill>
                  <a:schemeClr val="bg1"/>
                </a:solidFill>
              </a:rPr>
              <a:pPr algn="r" defTabSz="683921">
                <a:spcBef>
                  <a:spcPct val="50000"/>
                </a:spcBef>
              </a:pPr>
              <a:t>‹#›</a:t>
            </a:fld>
            <a:endParaRPr lang="en-US" sz="917" b="1" dirty="0">
              <a:solidFill>
                <a:schemeClr val="bg1"/>
              </a:solidFill>
            </a:endParaRPr>
          </a:p>
        </p:txBody>
      </p:sp>
      <p:sp>
        <p:nvSpPr>
          <p:cNvPr id="16" name="Footer Placeholder 4"/>
          <p:cNvSpPr txBox="1">
            <a:spLocks/>
          </p:cNvSpPr>
          <p:nvPr userDrawn="1"/>
        </p:nvSpPr>
        <p:spPr>
          <a:xfrm>
            <a:off x="4000500" y="6317033"/>
            <a:ext cx="4191000" cy="228600"/>
          </a:xfrm>
          <a:prstGeom prst="rect">
            <a:avLst/>
          </a:prstGeom>
          <a:noFill/>
        </p:spPr>
        <p:txBody>
          <a:bodyPr vert="horz" wrap="none" lIns="0" tIns="0" rIns="0" bIns="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17" dirty="0">
                <a:solidFill>
                  <a:schemeClr val="bg1"/>
                </a:solidFill>
              </a:rPr>
              <a:t>© 2023 DXC Technology Company. All rights reserved.</a:t>
            </a:r>
          </a:p>
        </p:txBody>
      </p:sp>
      <p:pic>
        <p:nvPicPr>
          <p:cNvPr id="44" name="Graphic 43">
            <a:extLst>
              <a:ext uri="{FF2B5EF4-FFF2-40B4-BE49-F238E27FC236}">
                <a16:creationId xmlns:a16="http://schemas.microsoft.com/office/drawing/2014/main" id="{A2BEF977-E587-4D30-B5BF-3E5AC49DEA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71500" y="6315878"/>
            <a:ext cx="1905000" cy="216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626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XC Logo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-76200" y="-76200"/>
            <a:ext cx="12344400" cy="7010400"/>
            <a:chOff x="-91440" y="-91440"/>
            <a:chExt cx="14813280" cy="8412480"/>
          </a:xfrm>
        </p:grpSpPr>
        <p:cxnSp>
          <p:nvCxnSpPr>
            <p:cNvPr id="8" name="Straight Connector 7"/>
            <p:cNvCxnSpPr/>
            <p:nvPr userDrawn="1"/>
          </p:nvCxnSpPr>
          <p:spPr>
            <a:xfrm>
              <a:off x="-91440" y="639763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 userDrawn="1"/>
          </p:nvCxnSpPr>
          <p:spPr>
            <a:xfrm>
              <a:off x="-91440" y="2057399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 userDrawn="1"/>
          </p:nvCxnSpPr>
          <p:spPr>
            <a:xfrm>
              <a:off x="-91440" y="7178674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 userDrawn="1"/>
          </p:nvCxnSpPr>
          <p:spPr>
            <a:xfrm>
              <a:off x="14676120" y="639763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 userDrawn="1"/>
          </p:nvCxnSpPr>
          <p:spPr>
            <a:xfrm>
              <a:off x="14676120" y="2057399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>
            <a:xfrm>
              <a:off x="14676120" y="7178674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 userDrawn="1"/>
          </p:nvCxnSpPr>
          <p:spPr>
            <a:xfrm>
              <a:off x="6858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 userDrawn="1"/>
          </p:nvCxnSpPr>
          <p:spPr>
            <a:xfrm>
              <a:off x="139446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 userDrawn="1"/>
          </p:nvCxnSpPr>
          <p:spPr>
            <a:xfrm>
              <a:off x="6858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>
              <a:off x="139446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 userDrawn="1"/>
          </p:nvCxnSpPr>
          <p:spPr>
            <a:xfrm>
              <a:off x="118872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 userDrawn="1"/>
          </p:nvCxnSpPr>
          <p:spPr>
            <a:xfrm>
              <a:off x="73152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 userDrawn="1"/>
          </p:nvCxnSpPr>
          <p:spPr>
            <a:xfrm>
              <a:off x="73152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 userDrawn="1"/>
          </p:nvCxnSpPr>
          <p:spPr>
            <a:xfrm>
              <a:off x="70866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 userDrawn="1"/>
          </p:nvCxnSpPr>
          <p:spPr>
            <a:xfrm>
              <a:off x="75438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 userDrawn="1"/>
          </p:nvCxnSpPr>
          <p:spPr>
            <a:xfrm>
              <a:off x="70866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 userDrawn="1"/>
          </p:nvCxnSpPr>
          <p:spPr>
            <a:xfrm>
              <a:off x="75438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>
            <a:xfrm>
              <a:off x="52578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 userDrawn="1"/>
          </p:nvCxnSpPr>
          <p:spPr>
            <a:xfrm>
              <a:off x="48006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 userDrawn="1"/>
          </p:nvCxnSpPr>
          <p:spPr>
            <a:xfrm>
              <a:off x="93726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 userDrawn="1"/>
          </p:nvCxnSpPr>
          <p:spPr>
            <a:xfrm>
              <a:off x="98298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 userDrawn="1"/>
          </p:nvCxnSpPr>
          <p:spPr>
            <a:xfrm>
              <a:off x="52578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 userDrawn="1"/>
          </p:nvCxnSpPr>
          <p:spPr>
            <a:xfrm>
              <a:off x="98298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 userDrawn="1"/>
          </p:nvCxnSpPr>
          <p:spPr>
            <a:xfrm>
              <a:off x="48006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 userDrawn="1"/>
          </p:nvCxnSpPr>
          <p:spPr>
            <a:xfrm>
              <a:off x="93726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 userDrawn="1"/>
          </p:nvCxnSpPr>
          <p:spPr>
            <a:xfrm>
              <a:off x="118872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 userDrawn="1"/>
          </p:nvCxnSpPr>
          <p:spPr>
            <a:xfrm>
              <a:off x="14676120" y="7772400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 userDrawn="1"/>
          </p:nvCxnSpPr>
          <p:spPr>
            <a:xfrm>
              <a:off x="-91440" y="7772400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Picture 3" descr="A close-up of a logo&#10;&#10;Description automatically generated">
            <a:extLst>
              <a:ext uri="{FF2B5EF4-FFF2-40B4-BE49-F238E27FC236}">
                <a16:creationId xmlns:a16="http://schemas.microsoft.com/office/drawing/2014/main" id="{C591BC65-3D4F-5158-7DE5-D09AD17558E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0660" y="705700"/>
            <a:ext cx="10070521" cy="5593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37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 w/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533136"/>
            <a:ext cx="8883396" cy="11813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4pPr marL="380985" indent="-190492">
              <a:buFont typeface="Arial" pitchFamily="34" charset="0"/>
              <a:buChar char="–"/>
              <a:defRPr/>
            </a:lvl4pPr>
            <a:lvl5pPr marL="571477" indent="-190492">
              <a:buFont typeface="Arial" pitchFamily="34" charset="0"/>
              <a:buChar char="–"/>
              <a:defRPr/>
            </a:lvl5pPr>
            <a:lvl6pPr marL="761970" indent="-190492">
              <a:buFont typeface="Arial" pitchFamily="34" charset="0"/>
              <a:buChar char="–"/>
              <a:defRPr baseline="0"/>
            </a:lvl6pPr>
            <a:lvl7pPr marL="952462" indent="-190492">
              <a:buFont typeface="Arial" pitchFamily="34" charset="0"/>
              <a:buChar char="–"/>
              <a:defRPr baseline="0"/>
            </a:lvl7pPr>
            <a:lvl8pPr marL="1142954" indent="-190492">
              <a:buFont typeface="Arial" pitchFamily="34" charset="0"/>
              <a:buChar char="–"/>
              <a:defRPr baseline="0"/>
            </a:lvl8pPr>
            <a:lvl9pPr marL="1333447" indent="-190492">
              <a:buFont typeface="Arial" pitchFamily="34" charset="0"/>
              <a:buChar char="–"/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21844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Purple Tab Shape 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: Single Corner Rounded 43">
            <a:extLst>
              <a:ext uri="{FF2B5EF4-FFF2-40B4-BE49-F238E27FC236}">
                <a16:creationId xmlns:a16="http://schemas.microsoft.com/office/drawing/2014/main" id="{2C9C6690-9226-4F0C-A542-C330AFCC2AF3}"/>
              </a:ext>
            </a:extLst>
          </p:cNvPr>
          <p:cNvSpPr/>
          <p:nvPr userDrawn="1"/>
        </p:nvSpPr>
        <p:spPr>
          <a:xfrm>
            <a:off x="571502" y="2116666"/>
            <a:ext cx="7391398" cy="4163484"/>
          </a:xfrm>
          <a:prstGeom prst="round1Rect">
            <a:avLst>
              <a:gd name="adj" fmla="val 22528"/>
            </a:avLst>
          </a:prstGeom>
          <a:solidFill>
            <a:schemeClr val="accent1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-76200" y="-76200"/>
            <a:ext cx="12344400" cy="7010400"/>
            <a:chOff x="-91440" y="-91440"/>
            <a:chExt cx="14813280" cy="8412480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-91440" y="639763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 userDrawn="1"/>
          </p:nvCxnSpPr>
          <p:spPr>
            <a:xfrm>
              <a:off x="-91440" y="2057399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 userDrawn="1"/>
          </p:nvCxnSpPr>
          <p:spPr>
            <a:xfrm>
              <a:off x="-91440" y="7178674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>
            <a:xfrm>
              <a:off x="14676120" y="639763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 userDrawn="1"/>
          </p:nvCxnSpPr>
          <p:spPr>
            <a:xfrm>
              <a:off x="14676120" y="2057399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 userDrawn="1"/>
          </p:nvCxnSpPr>
          <p:spPr>
            <a:xfrm>
              <a:off x="14676120" y="7178674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 userDrawn="1"/>
          </p:nvCxnSpPr>
          <p:spPr>
            <a:xfrm>
              <a:off x="6858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 userDrawn="1"/>
          </p:nvCxnSpPr>
          <p:spPr>
            <a:xfrm>
              <a:off x="139446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 userDrawn="1"/>
          </p:nvCxnSpPr>
          <p:spPr>
            <a:xfrm>
              <a:off x="6858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 userDrawn="1"/>
          </p:nvCxnSpPr>
          <p:spPr>
            <a:xfrm>
              <a:off x="139446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 userDrawn="1"/>
          </p:nvCxnSpPr>
          <p:spPr>
            <a:xfrm>
              <a:off x="118872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 userDrawn="1"/>
          </p:nvCxnSpPr>
          <p:spPr>
            <a:xfrm>
              <a:off x="73152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>
            <a:xfrm>
              <a:off x="73152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 userDrawn="1"/>
          </p:nvCxnSpPr>
          <p:spPr>
            <a:xfrm>
              <a:off x="70866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 userDrawn="1"/>
          </p:nvCxnSpPr>
          <p:spPr>
            <a:xfrm>
              <a:off x="75438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 userDrawn="1"/>
          </p:nvCxnSpPr>
          <p:spPr>
            <a:xfrm>
              <a:off x="70866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 userDrawn="1"/>
          </p:nvCxnSpPr>
          <p:spPr>
            <a:xfrm>
              <a:off x="75438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 userDrawn="1"/>
          </p:nvCxnSpPr>
          <p:spPr>
            <a:xfrm>
              <a:off x="52578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 userDrawn="1"/>
          </p:nvCxnSpPr>
          <p:spPr>
            <a:xfrm>
              <a:off x="48006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 userDrawn="1"/>
          </p:nvCxnSpPr>
          <p:spPr>
            <a:xfrm>
              <a:off x="93726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 userDrawn="1"/>
          </p:nvCxnSpPr>
          <p:spPr>
            <a:xfrm>
              <a:off x="98298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 userDrawn="1"/>
          </p:nvCxnSpPr>
          <p:spPr>
            <a:xfrm>
              <a:off x="52578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 userDrawn="1"/>
          </p:nvCxnSpPr>
          <p:spPr>
            <a:xfrm>
              <a:off x="98298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 userDrawn="1"/>
          </p:nvCxnSpPr>
          <p:spPr>
            <a:xfrm>
              <a:off x="48006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 userDrawn="1"/>
          </p:nvCxnSpPr>
          <p:spPr>
            <a:xfrm>
              <a:off x="93726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 userDrawn="1"/>
          </p:nvCxnSpPr>
          <p:spPr>
            <a:xfrm>
              <a:off x="118872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 userDrawn="1"/>
          </p:nvCxnSpPr>
          <p:spPr>
            <a:xfrm>
              <a:off x="14676120" y="7772400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 userDrawn="1"/>
          </p:nvCxnSpPr>
          <p:spPr>
            <a:xfrm>
              <a:off x="-91440" y="7772400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itle 1">
            <a:extLst>
              <a:ext uri="{FF2B5EF4-FFF2-40B4-BE49-F238E27FC236}">
                <a16:creationId xmlns:a16="http://schemas.microsoft.com/office/drawing/2014/main" id="{32FF021F-9D63-4AEC-B29B-F9D3753BE2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3667" y="2587625"/>
            <a:ext cx="6127859" cy="1880306"/>
          </a:xfrm>
        </p:spPr>
        <p:txBody>
          <a:bodyPr anchor="ctr" anchorCtr="0">
            <a:noAutofit/>
          </a:bodyPr>
          <a:lstStyle>
            <a:lvl1pPr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5" name="Subtitle 2">
            <a:extLst>
              <a:ext uri="{FF2B5EF4-FFF2-40B4-BE49-F238E27FC236}">
                <a16:creationId xmlns:a16="http://schemas.microsoft.com/office/drawing/2014/main" id="{D9BF61BC-E8BB-4C55-B47E-8C398FC207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3668" y="4784725"/>
            <a:ext cx="6127859" cy="7620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333">
                <a:solidFill>
                  <a:schemeClr val="bg1"/>
                </a:solidFill>
              </a:defRPr>
            </a:lvl1pPr>
            <a:lvl2pPr marL="6095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8" name="Footer Placeholder 4">
            <a:extLst>
              <a:ext uri="{FF2B5EF4-FFF2-40B4-BE49-F238E27FC236}">
                <a16:creationId xmlns:a16="http://schemas.microsoft.com/office/drawing/2014/main" id="{4A3A4D1E-7549-4878-98BB-A90359249E8E}"/>
              </a:ext>
            </a:extLst>
          </p:cNvPr>
          <p:cNvSpPr txBox="1">
            <a:spLocks/>
          </p:cNvSpPr>
          <p:nvPr userDrawn="1"/>
        </p:nvSpPr>
        <p:spPr>
          <a:xfrm>
            <a:off x="571483" y="6359868"/>
            <a:ext cx="4191000" cy="228600"/>
          </a:xfrm>
          <a:prstGeom prst="rect">
            <a:avLst/>
          </a:prstGeom>
          <a:noFill/>
        </p:spPr>
        <p:txBody>
          <a:bodyPr vert="horz" wrap="none" lIns="0" tIns="0" rIns="0" bIns="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917" dirty="0">
                <a:solidFill>
                  <a:schemeClr val="tx1"/>
                </a:solidFill>
              </a:rPr>
              <a:t>© 2023 DXC Technology Company. All rights reserved.</a:t>
            </a:r>
          </a:p>
        </p:txBody>
      </p:sp>
      <p:pic>
        <p:nvPicPr>
          <p:cNvPr id="2" name="Picture 1" descr="A black background with purple letters and a black background&#10;&#10;Description automatically generated">
            <a:extLst>
              <a:ext uri="{FF2B5EF4-FFF2-40B4-BE49-F238E27FC236}">
                <a16:creationId xmlns:a16="http://schemas.microsoft.com/office/drawing/2014/main" id="{69B9FBB7-2ED5-3D8B-C2D5-DA9069BB123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4936"/>
            <a:ext cx="4220695" cy="2344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763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1714499"/>
            <a:ext cx="5334000" cy="4267730"/>
          </a:xfrm>
          <a:noFill/>
        </p:spPr>
        <p:txBody>
          <a:bodyPr>
            <a:normAutofit/>
          </a:bodyPr>
          <a:lstStyle>
            <a:lvl1pPr>
              <a:defRPr sz="1667"/>
            </a:lvl1pPr>
            <a:lvl2pPr>
              <a:defRPr sz="1667"/>
            </a:lvl2pPr>
            <a:lvl3pPr>
              <a:defRPr sz="1667"/>
            </a:lvl3pPr>
            <a:lvl4pPr marL="380985" indent="-190492">
              <a:buFont typeface="Arial" pitchFamily="34" charset="0"/>
              <a:buChar char="–"/>
              <a:defRPr sz="1667"/>
            </a:lvl4pPr>
            <a:lvl5pPr marL="571477" indent="-190492">
              <a:buFont typeface="Arial" pitchFamily="34" charset="0"/>
              <a:buChar char="–"/>
              <a:defRPr sz="1667"/>
            </a:lvl5pPr>
            <a:lvl6pPr marL="761970" indent="-190492">
              <a:buFont typeface="Arial" pitchFamily="34" charset="0"/>
              <a:buChar char="–"/>
              <a:defRPr sz="1667" baseline="0"/>
            </a:lvl6pPr>
            <a:lvl7pPr marL="952462" indent="-190492">
              <a:buFont typeface="Arial" pitchFamily="34" charset="0"/>
              <a:buChar char="–"/>
              <a:defRPr sz="1667" baseline="0"/>
            </a:lvl7pPr>
            <a:lvl8pPr marL="1142954" indent="-190492">
              <a:buFont typeface="Arial" pitchFamily="34" charset="0"/>
              <a:buChar char="–"/>
              <a:defRPr sz="1667" baseline="0"/>
            </a:lvl8pPr>
            <a:lvl9pPr marL="1333447" indent="-190492">
              <a:buFont typeface="Arial" pitchFamily="34" charset="0"/>
              <a:buChar char="–"/>
              <a:defRPr sz="1667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86500" y="1714499"/>
            <a:ext cx="5334000" cy="4267728"/>
          </a:xfrm>
        </p:spPr>
        <p:txBody>
          <a:bodyPr>
            <a:normAutofit/>
          </a:bodyPr>
          <a:lstStyle>
            <a:lvl1pPr>
              <a:defRPr sz="1667"/>
            </a:lvl1pPr>
            <a:lvl2pPr>
              <a:defRPr sz="1667"/>
            </a:lvl2pPr>
            <a:lvl3pPr>
              <a:defRPr sz="1667"/>
            </a:lvl3pPr>
            <a:lvl4pPr>
              <a:defRPr sz="1667"/>
            </a:lvl4pPr>
            <a:lvl5pPr>
              <a:defRPr sz="1667"/>
            </a:lvl5pPr>
            <a:lvl6pPr>
              <a:defRPr sz="1667" baseline="0"/>
            </a:lvl6pPr>
            <a:lvl7pPr>
              <a:defRPr sz="1667" baseline="0"/>
            </a:lvl7pPr>
            <a:lvl8pPr>
              <a:defRPr sz="1667" baseline="0"/>
            </a:lvl8pPr>
            <a:lvl9pPr>
              <a:defRPr sz="1667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22010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1714499"/>
            <a:ext cx="3429000" cy="4267730"/>
          </a:xfrm>
        </p:spPr>
        <p:txBody>
          <a:bodyPr>
            <a:normAutofit/>
          </a:bodyPr>
          <a:lstStyle>
            <a:lvl1pPr>
              <a:defRPr sz="1667"/>
            </a:lvl1pPr>
            <a:lvl2pPr>
              <a:defRPr sz="1667"/>
            </a:lvl2pPr>
            <a:lvl3pPr>
              <a:defRPr sz="1667"/>
            </a:lvl3pPr>
            <a:lvl4pPr>
              <a:defRPr sz="1667"/>
            </a:lvl4pPr>
            <a:lvl5pPr>
              <a:defRPr sz="1667"/>
            </a:lvl5pPr>
            <a:lvl6pPr>
              <a:defRPr sz="1667" baseline="0"/>
            </a:lvl6pPr>
            <a:lvl7pPr>
              <a:defRPr sz="1667" baseline="0"/>
            </a:lvl7pPr>
            <a:lvl8pPr>
              <a:defRPr sz="1667" baseline="0"/>
            </a:lvl8pPr>
            <a:lvl9pPr>
              <a:defRPr sz="1667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81500" y="1714499"/>
            <a:ext cx="3429000" cy="4267730"/>
          </a:xfrm>
        </p:spPr>
        <p:txBody>
          <a:bodyPr>
            <a:normAutofit/>
          </a:bodyPr>
          <a:lstStyle>
            <a:lvl1pPr>
              <a:defRPr sz="1667"/>
            </a:lvl1pPr>
            <a:lvl2pPr>
              <a:defRPr sz="1667"/>
            </a:lvl2pPr>
            <a:lvl3pPr>
              <a:defRPr sz="1667"/>
            </a:lvl3pPr>
            <a:lvl4pPr>
              <a:defRPr sz="1667"/>
            </a:lvl4pPr>
            <a:lvl5pPr>
              <a:defRPr sz="1667"/>
            </a:lvl5pPr>
            <a:lvl6pPr>
              <a:defRPr sz="1667" baseline="0"/>
            </a:lvl6pPr>
            <a:lvl7pPr>
              <a:defRPr sz="1667" baseline="0"/>
            </a:lvl7pPr>
            <a:lvl8pPr>
              <a:defRPr sz="1667" baseline="0"/>
            </a:lvl8pPr>
            <a:lvl9pPr>
              <a:defRPr sz="1667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13"/>
          </p:nvPr>
        </p:nvSpPr>
        <p:spPr>
          <a:xfrm>
            <a:off x="8191500" y="1714499"/>
            <a:ext cx="3429000" cy="4267730"/>
          </a:xfrm>
        </p:spPr>
        <p:txBody>
          <a:bodyPr>
            <a:normAutofit/>
          </a:bodyPr>
          <a:lstStyle>
            <a:lvl1pPr>
              <a:defRPr sz="1667"/>
            </a:lvl1pPr>
            <a:lvl2pPr>
              <a:defRPr sz="1667"/>
            </a:lvl2pPr>
            <a:lvl3pPr>
              <a:defRPr sz="1667"/>
            </a:lvl3pPr>
            <a:lvl4pPr>
              <a:defRPr sz="1667"/>
            </a:lvl4pPr>
            <a:lvl5pPr>
              <a:defRPr sz="1667"/>
            </a:lvl5pPr>
            <a:lvl6pPr>
              <a:defRPr sz="1667" baseline="0"/>
            </a:lvl6pPr>
            <a:lvl7pPr>
              <a:defRPr sz="1667" baseline="0"/>
            </a:lvl7pPr>
            <a:lvl8pPr>
              <a:defRPr sz="1667" baseline="0"/>
            </a:lvl8pPr>
            <a:lvl9pPr>
              <a:defRPr sz="1667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9131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 userDrawn="1"/>
        </p:nvGrpSpPr>
        <p:grpSpPr>
          <a:xfrm>
            <a:off x="-76200" y="-76200"/>
            <a:ext cx="12344400" cy="7010400"/>
            <a:chOff x="-91440" y="-91440"/>
            <a:chExt cx="14813280" cy="8412480"/>
          </a:xfrm>
        </p:grpSpPr>
        <p:cxnSp>
          <p:nvCxnSpPr>
            <p:cNvPr id="14" name="Straight Connector 13"/>
            <p:cNvCxnSpPr/>
            <p:nvPr userDrawn="1"/>
          </p:nvCxnSpPr>
          <p:spPr>
            <a:xfrm>
              <a:off x="-91440" y="639763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>
              <a:off x="-91440" y="2057399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 userDrawn="1"/>
          </p:nvCxnSpPr>
          <p:spPr>
            <a:xfrm>
              <a:off x="-91440" y="7178674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 userDrawn="1"/>
          </p:nvCxnSpPr>
          <p:spPr>
            <a:xfrm>
              <a:off x="14676120" y="639763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 userDrawn="1"/>
          </p:nvCxnSpPr>
          <p:spPr>
            <a:xfrm>
              <a:off x="14676120" y="2057399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>
              <a:off x="14676120" y="7178674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 userDrawn="1"/>
          </p:nvCxnSpPr>
          <p:spPr>
            <a:xfrm>
              <a:off x="6858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 userDrawn="1"/>
          </p:nvCxnSpPr>
          <p:spPr>
            <a:xfrm>
              <a:off x="139446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 userDrawn="1"/>
          </p:nvCxnSpPr>
          <p:spPr>
            <a:xfrm>
              <a:off x="6858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 userDrawn="1"/>
          </p:nvCxnSpPr>
          <p:spPr>
            <a:xfrm>
              <a:off x="139446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 userDrawn="1"/>
          </p:nvCxnSpPr>
          <p:spPr>
            <a:xfrm>
              <a:off x="118872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 userDrawn="1"/>
          </p:nvCxnSpPr>
          <p:spPr>
            <a:xfrm>
              <a:off x="73152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 userDrawn="1"/>
          </p:nvCxnSpPr>
          <p:spPr>
            <a:xfrm>
              <a:off x="73152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>
            <a:xfrm>
              <a:off x="70866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 userDrawn="1"/>
          </p:nvCxnSpPr>
          <p:spPr>
            <a:xfrm>
              <a:off x="75438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 userDrawn="1"/>
          </p:nvCxnSpPr>
          <p:spPr>
            <a:xfrm>
              <a:off x="70866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 userDrawn="1"/>
          </p:nvCxnSpPr>
          <p:spPr>
            <a:xfrm>
              <a:off x="75438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 userDrawn="1"/>
          </p:nvCxnSpPr>
          <p:spPr>
            <a:xfrm>
              <a:off x="52578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 userDrawn="1"/>
          </p:nvCxnSpPr>
          <p:spPr>
            <a:xfrm>
              <a:off x="48006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 userDrawn="1"/>
          </p:nvCxnSpPr>
          <p:spPr>
            <a:xfrm>
              <a:off x="93726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 userDrawn="1"/>
          </p:nvCxnSpPr>
          <p:spPr>
            <a:xfrm>
              <a:off x="98298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 userDrawn="1"/>
          </p:nvCxnSpPr>
          <p:spPr>
            <a:xfrm>
              <a:off x="52578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 userDrawn="1"/>
          </p:nvCxnSpPr>
          <p:spPr>
            <a:xfrm>
              <a:off x="98298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 userDrawn="1"/>
          </p:nvCxnSpPr>
          <p:spPr>
            <a:xfrm>
              <a:off x="48006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 userDrawn="1"/>
          </p:nvCxnSpPr>
          <p:spPr>
            <a:xfrm>
              <a:off x="93726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 userDrawn="1"/>
          </p:nvCxnSpPr>
          <p:spPr>
            <a:xfrm>
              <a:off x="118872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 userDrawn="1"/>
          </p:nvCxnSpPr>
          <p:spPr>
            <a:xfrm>
              <a:off x="14676120" y="7772400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 userDrawn="1"/>
          </p:nvCxnSpPr>
          <p:spPr>
            <a:xfrm>
              <a:off x="-91440" y="7772400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7651751" y="0"/>
            <a:ext cx="4540249" cy="6858000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algn="ctr">
              <a:defRPr sz="1333" b="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71499" y="1242219"/>
            <a:ext cx="6318250" cy="1181363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Text Box 115"/>
          <p:cNvSpPr txBox="1">
            <a:spLocks noChangeArrowheads="1"/>
          </p:cNvSpPr>
          <p:nvPr userDrawn="1"/>
        </p:nvSpPr>
        <p:spPr bwMode="auto">
          <a:xfrm>
            <a:off x="11277600" y="6317033"/>
            <a:ext cx="3429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ctr" anchorCtr="0">
            <a:noAutofit/>
          </a:bodyPr>
          <a:lstStyle/>
          <a:p>
            <a:pPr algn="r" defTabSz="683921">
              <a:spcBef>
                <a:spcPct val="50000"/>
              </a:spcBef>
            </a:pPr>
            <a:fld id="{18E29826-F105-4F77-B977-03F4A4723A21}" type="slidenum">
              <a:rPr lang="en-US" sz="917" b="1" smtClean="0">
                <a:solidFill>
                  <a:schemeClr val="tx1"/>
                </a:solidFill>
              </a:rPr>
              <a:pPr algn="r" defTabSz="683921">
                <a:spcBef>
                  <a:spcPct val="50000"/>
                </a:spcBef>
              </a:pPr>
              <a:t>‹#›</a:t>
            </a:fld>
            <a:endParaRPr lang="en-US" sz="917" b="1">
              <a:solidFill>
                <a:schemeClr val="tx1"/>
              </a:solidFill>
            </a:endParaRPr>
          </a:p>
        </p:txBody>
      </p:sp>
      <p:sp>
        <p:nvSpPr>
          <p:cNvPr id="12" name="Footer Placeholder 4"/>
          <p:cNvSpPr txBox="1">
            <a:spLocks/>
          </p:cNvSpPr>
          <p:nvPr userDrawn="1"/>
        </p:nvSpPr>
        <p:spPr>
          <a:xfrm>
            <a:off x="3810000" y="6317033"/>
            <a:ext cx="3429000" cy="228600"/>
          </a:xfrm>
          <a:prstGeom prst="rect">
            <a:avLst/>
          </a:prstGeom>
          <a:noFill/>
        </p:spPr>
        <p:txBody>
          <a:bodyPr vert="horz" wrap="none" lIns="0" tIns="0" rIns="0" bIns="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tabLst/>
            </a:pPr>
            <a:r>
              <a:rPr lang="en-US" sz="917"/>
              <a:t>© 2022 DXC Technology Company. All rights reserved.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571500" y="2774050"/>
            <a:ext cx="6318249" cy="31925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44" name="Picture 43" descr="Logo, icon&#10;&#10;Description automatically generated">
            <a:extLst>
              <a:ext uri="{FF2B5EF4-FFF2-40B4-BE49-F238E27FC236}">
                <a16:creationId xmlns:a16="http://schemas.microsoft.com/office/drawing/2014/main" id="{1E8888D7-5DE0-4F0A-9FA2-765F7AA8E4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2911" y="6129560"/>
            <a:ext cx="1284459" cy="351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392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g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571500" y="1714500"/>
            <a:ext cx="9334500" cy="4267729"/>
          </a:xfrm>
        </p:spPr>
        <p:txBody>
          <a:bodyPr/>
          <a:lstStyle>
            <a:lvl1pPr>
              <a:lnSpc>
                <a:spcPct val="85000"/>
              </a:lnSpc>
              <a:spcBef>
                <a:spcPts val="0"/>
              </a:spcBef>
              <a:defRPr sz="4500">
                <a:solidFill>
                  <a:schemeClr val="accent1"/>
                </a:solidFill>
              </a:defRPr>
            </a:lvl1pPr>
            <a:lvl2pPr marL="0" indent="0">
              <a:spcBef>
                <a:spcPts val="750"/>
              </a:spcBef>
              <a:buFontTx/>
              <a:buNone/>
              <a:defRPr/>
            </a:lvl2pPr>
            <a:lvl3pPr marL="0" indent="0">
              <a:spcBef>
                <a:spcPts val="750"/>
              </a:spcBef>
              <a:buFontTx/>
              <a:buNone/>
              <a:defRPr/>
            </a:lvl3pPr>
            <a:lvl4pPr marL="0" indent="0">
              <a:spcBef>
                <a:spcPts val="750"/>
              </a:spcBef>
              <a:buFontTx/>
              <a:buNone/>
              <a:defRPr/>
            </a:lvl4pPr>
            <a:lvl5pPr marL="0" indent="0">
              <a:spcBef>
                <a:spcPts val="750"/>
              </a:spcBef>
              <a:buFontTx/>
              <a:buNone/>
              <a:defRPr/>
            </a:lvl5pPr>
            <a:lvl6pPr marL="0" indent="0">
              <a:spcBef>
                <a:spcPts val="750"/>
              </a:spcBef>
              <a:buFontTx/>
              <a:buNone/>
              <a:defRPr baseline="0"/>
            </a:lvl6pPr>
            <a:lvl7pPr marL="0" indent="0">
              <a:spcBef>
                <a:spcPts val="750"/>
              </a:spcBef>
              <a:buFontTx/>
              <a:buNone/>
              <a:defRPr baseline="0"/>
            </a:lvl7pPr>
            <a:lvl8pPr marL="0" indent="0">
              <a:spcBef>
                <a:spcPts val="750"/>
              </a:spcBef>
              <a:buFontTx/>
              <a:buNone/>
              <a:defRPr baseline="0"/>
            </a:lvl8pPr>
            <a:lvl9pPr marL="0" indent="0">
              <a:spcBef>
                <a:spcPts val="750"/>
              </a:spcBef>
              <a:buFontTx/>
              <a:buNone/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68975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1714499"/>
            <a:ext cx="11049000" cy="4267730"/>
          </a:xfrm>
        </p:spPr>
        <p:txBody>
          <a:bodyPr numCol="2" spcCol="457200">
            <a:normAutofit/>
          </a:bodyPr>
          <a:lstStyle>
            <a:lvl1pPr marL="380985" indent="-380985">
              <a:spcBef>
                <a:spcPts val="750"/>
              </a:spcBef>
              <a:buFont typeface="+mj-lt"/>
              <a:buAutoNum type="arabicPeriod"/>
              <a:tabLst>
                <a:tab pos="5280872" algn="r"/>
              </a:tabLst>
              <a:defRPr sz="1667"/>
            </a:lvl1pPr>
            <a:lvl2pPr marL="571477" indent="-190492">
              <a:spcBef>
                <a:spcPts val="500"/>
              </a:spcBef>
              <a:buFont typeface="Arial" pitchFamily="34" charset="0"/>
              <a:buChar char="–"/>
              <a:tabLst>
                <a:tab pos="5280872" algn="r"/>
              </a:tabLst>
              <a:defRPr sz="1667"/>
            </a:lvl2pPr>
            <a:lvl3pPr marL="761970" indent="-190492">
              <a:spcBef>
                <a:spcPts val="500"/>
              </a:spcBef>
              <a:buFont typeface="Arial" pitchFamily="34" charset="0"/>
              <a:buChar char="–"/>
              <a:tabLst>
                <a:tab pos="5280872" algn="r"/>
              </a:tabLst>
              <a:defRPr sz="1667"/>
            </a:lvl3pPr>
            <a:lvl4pPr marL="952462" indent="-190492">
              <a:spcBef>
                <a:spcPts val="500"/>
              </a:spcBef>
              <a:buFont typeface="Arial" pitchFamily="34" charset="0"/>
              <a:buChar char="–"/>
              <a:tabLst>
                <a:tab pos="5280872" algn="r"/>
              </a:tabLst>
              <a:defRPr sz="1667"/>
            </a:lvl4pPr>
            <a:lvl5pPr marL="1142954" indent="-190492">
              <a:spcBef>
                <a:spcPts val="500"/>
              </a:spcBef>
              <a:buFont typeface="Arial" pitchFamily="34" charset="0"/>
              <a:buChar char="–"/>
              <a:tabLst>
                <a:tab pos="5280872" algn="r"/>
              </a:tabLst>
              <a:defRPr sz="1667"/>
            </a:lvl5pPr>
            <a:lvl6pPr marL="1333447" indent="-190492">
              <a:spcBef>
                <a:spcPts val="500"/>
              </a:spcBef>
              <a:buFont typeface="Arial" pitchFamily="34" charset="0"/>
              <a:buChar char="–"/>
              <a:tabLst>
                <a:tab pos="5280872" algn="r"/>
              </a:tabLst>
              <a:defRPr sz="1667" baseline="0"/>
            </a:lvl6pPr>
            <a:lvl7pPr marL="1523939" indent="-190492">
              <a:spcBef>
                <a:spcPts val="500"/>
              </a:spcBef>
              <a:buFont typeface="Arial" pitchFamily="34" charset="0"/>
              <a:buChar char="–"/>
              <a:tabLst>
                <a:tab pos="5280872" algn="r"/>
              </a:tabLst>
              <a:defRPr sz="1667" baseline="0"/>
            </a:lvl7pPr>
            <a:lvl8pPr marL="1714431" indent="-190492">
              <a:spcBef>
                <a:spcPts val="500"/>
              </a:spcBef>
              <a:buFont typeface="Arial" pitchFamily="34" charset="0"/>
              <a:buChar char="–"/>
              <a:tabLst>
                <a:tab pos="5280872" algn="r"/>
              </a:tabLst>
              <a:defRPr sz="1667" baseline="0"/>
            </a:lvl8pPr>
            <a:lvl9pPr marL="1904924" indent="-190492">
              <a:spcBef>
                <a:spcPts val="500"/>
              </a:spcBef>
              <a:buFont typeface="Arial" pitchFamily="34" charset="0"/>
              <a:buChar char="–"/>
              <a:tabLst>
                <a:tab pos="5280872" algn="r"/>
              </a:tabLst>
              <a:defRPr sz="1667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79866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1714499"/>
            <a:ext cx="5334000" cy="4267730"/>
          </a:xfrm>
          <a:noFill/>
        </p:spPr>
        <p:txBody>
          <a:bodyPr>
            <a:normAutofit/>
          </a:bodyPr>
          <a:lstStyle>
            <a:lvl1pPr>
              <a:defRPr sz="1667"/>
            </a:lvl1pPr>
            <a:lvl2pPr>
              <a:defRPr sz="1667"/>
            </a:lvl2pPr>
            <a:lvl3pPr>
              <a:defRPr sz="1667"/>
            </a:lvl3pPr>
            <a:lvl4pPr marL="380985" indent="-190492">
              <a:buFont typeface="Arial" pitchFamily="34" charset="0"/>
              <a:buChar char="–"/>
              <a:defRPr sz="1667"/>
            </a:lvl4pPr>
            <a:lvl5pPr marL="571477" indent="-190492">
              <a:buFont typeface="Arial" pitchFamily="34" charset="0"/>
              <a:buChar char="–"/>
              <a:defRPr sz="1667"/>
            </a:lvl5pPr>
            <a:lvl6pPr marL="761970" indent="-190492">
              <a:buFont typeface="Arial" pitchFamily="34" charset="0"/>
              <a:buChar char="–"/>
              <a:defRPr sz="1667" baseline="0"/>
            </a:lvl6pPr>
            <a:lvl7pPr marL="952462" indent="-190492">
              <a:buFont typeface="Arial" pitchFamily="34" charset="0"/>
              <a:buChar char="–"/>
              <a:defRPr sz="1667" baseline="0"/>
            </a:lvl7pPr>
            <a:lvl8pPr marL="1142954" indent="-190492">
              <a:buFont typeface="Arial" pitchFamily="34" charset="0"/>
              <a:buChar char="–"/>
              <a:defRPr sz="1667" baseline="0"/>
            </a:lvl8pPr>
            <a:lvl9pPr marL="1333447" indent="-190492">
              <a:buFont typeface="Arial" pitchFamily="34" charset="0"/>
              <a:buChar char="–"/>
              <a:defRPr sz="1667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86500" y="1714499"/>
            <a:ext cx="5334000" cy="4267728"/>
          </a:xfrm>
        </p:spPr>
        <p:txBody>
          <a:bodyPr>
            <a:normAutofit/>
          </a:bodyPr>
          <a:lstStyle>
            <a:lvl1pPr>
              <a:defRPr sz="1667"/>
            </a:lvl1pPr>
            <a:lvl2pPr>
              <a:defRPr sz="1667"/>
            </a:lvl2pPr>
            <a:lvl3pPr>
              <a:defRPr sz="1667"/>
            </a:lvl3pPr>
            <a:lvl4pPr>
              <a:defRPr sz="1667"/>
            </a:lvl4pPr>
            <a:lvl5pPr>
              <a:defRPr sz="1667"/>
            </a:lvl5pPr>
            <a:lvl6pPr>
              <a:defRPr sz="1667" baseline="0"/>
            </a:lvl6pPr>
            <a:lvl7pPr>
              <a:defRPr sz="1667" baseline="0"/>
            </a:lvl7pPr>
            <a:lvl8pPr>
              <a:defRPr sz="1667" baseline="0"/>
            </a:lvl8pPr>
            <a:lvl9pPr>
              <a:defRPr sz="1667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79951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1714499"/>
            <a:ext cx="3429000" cy="4267730"/>
          </a:xfrm>
        </p:spPr>
        <p:txBody>
          <a:bodyPr>
            <a:normAutofit/>
          </a:bodyPr>
          <a:lstStyle>
            <a:lvl1pPr>
              <a:defRPr sz="1667"/>
            </a:lvl1pPr>
            <a:lvl2pPr>
              <a:defRPr sz="1667"/>
            </a:lvl2pPr>
            <a:lvl3pPr>
              <a:defRPr sz="1667"/>
            </a:lvl3pPr>
            <a:lvl4pPr>
              <a:defRPr sz="1667"/>
            </a:lvl4pPr>
            <a:lvl5pPr>
              <a:defRPr sz="1667"/>
            </a:lvl5pPr>
            <a:lvl6pPr>
              <a:defRPr sz="1667" baseline="0"/>
            </a:lvl6pPr>
            <a:lvl7pPr>
              <a:defRPr sz="1667" baseline="0"/>
            </a:lvl7pPr>
            <a:lvl8pPr>
              <a:defRPr sz="1667" baseline="0"/>
            </a:lvl8pPr>
            <a:lvl9pPr>
              <a:defRPr sz="1667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81500" y="1714499"/>
            <a:ext cx="3429000" cy="4267730"/>
          </a:xfrm>
        </p:spPr>
        <p:txBody>
          <a:bodyPr>
            <a:normAutofit/>
          </a:bodyPr>
          <a:lstStyle>
            <a:lvl1pPr>
              <a:defRPr sz="1667"/>
            </a:lvl1pPr>
            <a:lvl2pPr>
              <a:defRPr sz="1667"/>
            </a:lvl2pPr>
            <a:lvl3pPr>
              <a:defRPr sz="1667"/>
            </a:lvl3pPr>
            <a:lvl4pPr>
              <a:defRPr sz="1667"/>
            </a:lvl4pPr>
            <a:lvl5pPr>
              <a:defRPr sz="1667"/>
            </a:lvl5pPr>
            <a:lvl6pPr>
              <a:defRPr sz="1667" baseline="0"/>
            </a:lvl6pPr>
            <a:lvl7pPr>
              <a:defRPr sz="1667" baseline="0"/>
            </a:lvl7pPr>
            <a:lvl8pPr>
              <a:defRPr sz="1667" baseline="0"/>
            </a:lvl8pPr>
            <a:lvl9pPr>
              <a:defRPr sz="1667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13"/>
          </p:nvPr>
        </p:nvSpPr>
        <p:spPr>
          <a:xfrm>
            <a:off x="8191500" y="1714499"/>
            <a:ext cx="3429000" cy="4267730"/>
          </a:xfrm>
        </p:spPr>
        <p:txBody>
          <a:bodyPr>
            <a:normAutofit/>
          </a:bodyPr>
          <a:lstStyle>
            <a:lvl1pPr>
              <a:defRPr sz="1667"/>
            </a:lvl1pPr>
            <a:lvl2pPr>
              <a:defRPr sz="1667"/>
            </a:lvl2pPr>
            <a:lvl3pPr>
              <a:defRPr sz="1667"/>
            </a:lvl3pPr>
            <a:lvl4pPr>
              <a:defRPr sz="1667"/>
            </a:lvl4pPr>
            <a:lvl5pPr>
              <a:defRPr sz="1667"/>
            </a:lvl5pPr>
            <a:lvl6pPr>
              <a:defRPr sz="1667" baseline="0"/>
            </a:lvl6pPr>
            <a:lvl7pPr>
              <a:defRPr sz="1667" baseline="0"/>
            </a:lvl7pPr>
            <a:lvl8pPr>
              <a:defRPr sz="1667" baseline="0"/>
            </a:lvl8pPr>
            <a:lvl9pPr>
              <a:defRPr sz="1667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68239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g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571500" y="1714500"/>
            <a:ext cx="9334500" cy="4267729"/>
          </a:xfrm>
        </p:spPr>
        <p:txBody>
          <a:bodyPr/>
          <a:lstStyle>
            <a:lvl1pPr>
              <a:lnSpc>
                <a:spcPct val="85000"/>
              </a:lnSpc>
              <a:spcBef>
                <a:spcPts val="0"/>
              </a:spcBef>
              <a:defRPr sz="4500">
                <a:solidFill>
                  <a:schemeClr val="accent1"/>
                </a:solidFill>
              </a:defRPr>
            </a:lvl1pPr>
            <a:lvl2pPr marL="0" indent="0">
              <a:spcBef>
                <a:spcPts val="750"/>
              </a:spcBef>
              <a:buFontTx/>
              <a:buNone/>
              <a:defRPr/>
            </a:lvl2pPr>
            <a:lvl3pPr marL="0" indent="0">
              <a:spcBef>
                <a:spcPts val="750"/>
              </a:spcBef>
              <a:buFontTx/>
              <a:buNone/>
              <a:defRPr/>
            </a:lvl3pPr>
            <a:lvl4pPr marL="0" indent="0">
              <a:spcBef>
                <a:spcPts val="750"/>
              </a:spcBef>
              <a:buFontTx/>
              <a:buNone/>
              <a:defRPr/>
            </a:lvl4pPr>
            <a:lvl5pPr marL="0" indent="0">
              <a:spcBef>
                <a:spcPts val="750"/>
              </a:spcBef>
              <a:buFontTx/>
              <a:buNone/>
              <a:defRPr/>
            </a:lvl5pPr>
            <a:lvl6pPr marL="0" indent="0">
              <a:spcBef>
                <a:spcPts val="750"/>
              </a:spcBef>
              <a:buFontTx/>
              <a:buNone/>
              <a:defRPr baseline="0"/>
            </a:lvl6pPr>
            <a:lvl7pPr marL="0" indent="0">
              <a:spcBef>
                <a:spcPts val="750"/>
              </a:spcBef>
              <a:buFontTx/>
              <a:buNone/>
              <a:defRPr baseline="0"/>
            </a:lvl7pPr>
            <a:lvl8pPr marL="0" indent="0">
              <a:spcBef>
                <a:spcPts val="750"/>
              </a:spcBef>
              <a:buFontTx/>
              <a:buNone/>
              <a:defRPr baseline="0"/>
            </a:lvl8pPr>
            <a:lvl9pPr marL="0" indent="0">
              <a:spcBef>
                <a:spcPts val="750"/>
              </a:spcBef>
              <a:buFontTx/>
              <a:buNone/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18323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FE2C421-CB71-4E85-A532-E81DCF5D4F83}" type="datetimeFigureOut">
              <a:rPr lang="en-GB" smtClean="0"/>
              <a:t>18/01/2024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4193C-1C34-4664-8960-408E6BF27668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14868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2C421-CB71-4E85-A532-E81DCF5D4F83}" type="datetimeFigureOut">
              <a:rPr lang="en-GB" smtClean="0"/>
              <a:t>18/01/2024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4193C-1C34-4664-8960-408E6BF27668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7095" y="239204"/>
            <a:ext cx="1496773" cy="1550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642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Purple Tab Shape 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: Single Corner Rounded 43">
            <a:extLst>
              <a:ext uri="{FF2B5EF4-FFF2-40B4-BE49-F238E27FC236}">
                <a16:creationId xmlns:a16="http://schemas.microsoft.com/office/drawing/2014/main" id="{2C9C6690-9226-4F0C-A542-C330AFCC2AF3}"/>
              </a:ext>
            </a:extLst>
          </p:cNvPr>
          <p:cNvSpPr/>
          <p:nvPr userDrawn="1"/>
        </p:nvSpPr>
        <p:spPr>
          <a:xfrm>
            <a:off x="571502" y="2116666"/>
            <a:ext cx="5524497" cy="4163484"/>
          </a:xfrm>
          <a:prstGeom prst="round1Rect">
            <a:avLst>
              <a:gd name="adj" fmla="val 18188"/>
            </a:avLst>
          </a:prstGeom>
          <a:solidFill>
            <a:schemeClr val="accent1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-76200" y="-76200"/>
            <a:ext cx="12344400" cy="7010400"/>
            <a:chOff x="-91440" y="-91440"/>
            <a:chExt cx="14813280" cy="8412480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-91440" y="639763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 userDrawn="1"/>
          </p:nvCxnSpPr>
          <p:spPr>
            <a:xfrm>
              <a:off x="-91440" y="2057399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 userDrawn="1"/>
          </p:nvCxnSpPr>
          <p:spPr>
            <a:xfrm>
              <a:off x="-91440" y="7178674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>
            <a:xfrm>
              <a:off x="14676120" y="639763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 userDrawn="1"/>
          </p:nvCxnSpPr>
          <p:spPr>
            <a:xfrm>
              <a:off x="14676120" y="2057399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 userDrawn="1"/>
          </p:nvCxnSpPr>
          <p:spPr>
            <a:xfrm>
              <a:off x="14676120" y="7178674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 userDrawn="1"/>
          </p:nvCxnSpPr>
          <p:spPr>
            <a:xfrm>
              <a:off x="6858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 userDrawn="1"/>
          </p:nvCxnSpPr>
          <p:spPr>
            <a:xfrm>
              <a:off x="139446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 userDrawn="1"/>
          </p:nvCxnSpPr>
          <p:spPr>
            <a:xfrm>
              <a:off x="6858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 userDrawn="1"/>
          </p:nvCxnSpPr>
          <p:spPr>
            <a:xfrm>
              <a:off x="139446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 userDrawn="1"/>
          </p:nvCxnSpPr>
          <p:spPr>
            <a:xfrm>
              <a:off x="118872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 userDrawn="1"/>
          </p:nvCxnSpPr>
          <p:spPr>
            <a:xfrm>
              <a:off x="73152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>
            <a:xfrm>
              <a:off x="73152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 userDrawn="1"/>
          </p:nvCxnSpPr>
          <p:spPr>
            <a:xfrm>
              <a:off x="70866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 userDrawn="1"/>
          </p:nvCxnSpPr>
          <p:spPr>
            <a:xfrm>
              <a:off x="75438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 userDrawn="1"/>
          </p:nvCxnSpPr>
          <p:spPr>
            <a:xfrm>
              <a:off x="70866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 userDrawn="1"/>
          </p:nvCxnSpPr>
          <p:spPr>
            <a:xfrm>
              <a:off x="75438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 userDrawn="1"/>
          </p:nvCxnSpPr>
          <p:spPr>
            <a:xfrm>
              <a:off x="52578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 userDrawn="1"/>
          </p:nvCxnSpPr>
          <p:spPr>
            <a:xfrm>
              <a:off x="48006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 userDrawn="1"/>
          </p:nvCxnSpPr>
          <p:spPr>
            <a:xfrm>
              <a:off x="93726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 userDrawn="1"/>
          </p:nvCxnSpPr>
          <p:spPr>
            <a:xfrm>
              <a:off x="98298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 userDrawn="1"/>
          </p:nvCxnSpPr>
          <p:spPr>
            <a:xfrm>
              <a:off x="52578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 userDrawn="1"/>
          </p:nvCxnSpPr>
          <p:spPr>
            <a:xfrm>
              <a:off x="98298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 userDrawn="1"/>
          </p:nvCxnSpPr>
          <p:spPr>
            <a:xfrm>
              <a:off x="48006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 userDrawn="1"/>
          </p:nvCxnSpPr>
          <p:spPr>
            <a:xfrm>
              <a:off x="93726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 userDrawn="1"/>
          </p:nvCxnSpPr>
          <p:spPr>
            <a:xfrm>
              <a:off x="118872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 userDrawn="1"/>
          </p:nvCxnSpPr>
          <p:spPr>
            <a:xfrm>
              <a:off x="14676120" y="7772400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 userDrawn="1"/>
          </p:nvCxnSpPr>
          <p:spPr>
            <a:xfrm>
              <a:off x="-91440" y="7772400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itle 1">
            <a:extLst>
              <a:ext uri="{FF2B5EF4-FFF2-40B4-BE49-F238E27FC236}">
                <a16:creationId xmlns:a16="http://schemas.microsoft.com/office/drawing/2014/main" id="{32FF021F-9D63-4AEC-B29B-F9D3753BE2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3667" y="2587625"/>
            <a:ext cx="4674559" cy="1880306"/>
          </a:xfrm>
        </p:spPr>
        <p:txBody>
          <a:bodyPr anchor="ctr" anchorCtr="0"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5" name="Subtitle 2">
            <a:extLst>
              <a:ext uri="{FF2B5EF4-FFF2-40B4-BE49-F238E27FC236}">
                <a16:creationId xmlns:a16="http://schemas.microsoft.com/office/drawing/2014/main" id="{D9BF61BC-E8BB-4C55-B47E-8C398FC207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3668" y="4784725"/>
            <a:ext cx="4674559" cy="7620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333">
                <a:solidFill>
                  <a:schemeClr val="bg1"/>
                </a:solidFill>
              </a:defRPr>
            </a:lvl1pPr>
            <a:lvl2pPr marL="6095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8" name="Footer Placeholder 4">
            <a:extLst>
              <a:ext uri="{FF2B5EF4-FFF2-40B4-BE49-F238E27FC236}">
                <a16:creationId xmlns:a16="http://schemas.microsoft.com/office/drawing/2014/main" id="{A583EAAD-3D71-41ED-8979-01F0A816156C}"/>
              </a:ext>
            </a:extLst>
          </p:cNvPr>
          <p:cNvSpPr txBox="1">
            <a:spLocks/>
          </p:cNvSpPr>
          <p:nvPr userDrawn="1"/>
        </p:nvSpPr>
        <p:spPr>
          <a:xfrm>
            <a:off x="571483" y="6359868"/>
            <a:ext cx="4191000" cy="228600"/>
          </a:xfrm>
          <a:prstGeom prst="rect">
            <a:avLst/>
          </a:prstGeom>
          <a:noFill/>
        </p:spPr>
        <p:txBody>
          <a:bodyPr vert="horz" wrap="none" lIns="0" tIns="0" rIns="0" bIns="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917" dirty="0">
                <a:solidFill>
                  <a:schemeClr val="tx1"/>
                </a:solidFill>
              </a:rPr>
              <a:t>© 2023 DXC Technology Company. All rights reserved.</a:t>
            </a:r>
          </a:p>
        </p:txBody>
      </p:sp>
      <p:pic>
        <p:nvPicPr>
          <p:cNvPr id="2" name="Picture 1" descr="A black background with purple letters and a black background&#10;&#10;Description automatically generated">
            <a:extLst>
              <a:ext uri="{FF2B5EF4-FFF2-40B4-BE49-F238E27FC236}">
                <a16:creationId xmlns:a16="http://schemas.microsoft.com/office/drawing/2014/main" id="{402966AF-C245-B23A-EFCA-B760718637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4936"/>
            <a:ext cx="4220695" cy="2344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028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2C421-CB71-4E85-A532-E81DCF5D4F83}" type="datetimeFigureOut">
              <a:rPr lang="en-GB" smtClean="0"/>
              <a:t>18/01/2024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4193C-1C34-4664-8960-408E6BF27668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303876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2C421-CB71-4E85-A532-E81DCF5D4F83}" type="datetimeFigureOut">
              <a:rPr lang="en-GB" smtClean="0"/>
              <a:t>18/01/2024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4193C-1C34-4664-8960-408E6BF276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99851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2C421-CB71-4E85-A532-E81DCF5D4F83}" type="datetimeFigureOut">
              <a:rPr lang="en-GB" smtClean="0"/>
              <a:t>18/01/2024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4193C-1C34-4664-8960-408E6BF276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929438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2C421-CB71-4E85-A532-E81DCF5D4F83}" type="datetimeFigureOut">
              <a:rPr lang="en-GB" smtClean="0"/>
              <a:t>18/01/2024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4193C-1C34-4664-8960-408E6BF276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748511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2C421-CB71-4E85-A532-E81DCF5D4F83}" type="datetimeFigureOut">
              <a:rPr lang="en-GB" smtClean="0"/>
              <a:t>18/01/2024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4193C-1C34-4664-8960-408E6BF276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68023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2C421-CB71-4E85-A532-E81DCF5D4F83}" type="datetimeFigureOut">
              <a:rPr lang="en-GB" smtClean="0"/>
              <a:t>18/01/2024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4193C-1C34-4664-8960-408E6BF276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02249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2C421-CB71-4E85-A532-E81DCF5D4F83}" type="datetimeFigureOut">
              <a:rPr lang="en-GB" smtClean="0"/>
              <a:t>18/01/2024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4193C-1C34-4664-8960-408E6BF27668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425501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2C421-CB71-4E85-A532-E81DCF5D4F83}" type="datetimeFigureOut">
              <a:rPr lang="en-GB" smtClean="0"/>
              <a:t>18/01/2024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4193C-1C34-4664-8960-408E6BF276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116709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2C421-CB71-4E85-A532-E81DCF5D4F83}" type="datetimeFigureOut">
              <a:rPr lang="en-GB" smtClean="0"/>
              <a:t>18/01/2024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4193C-1C34-4664-8960-408E6BF27668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164472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Deliver Excellenc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&#10;&#10;Description automatically generated">
            <a:extLst>
              <a:ext uri="{FF2B5EF4-FFF2-40B4-BE49-F238E27FC236}">
                <a16:creationId xmlns:a16="http://schemas.microsoft.com/office/drawing/2014/main" id="{6B86D8E4-D42C-4BA4-8C3D-EE6E0354EA3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81" y="0"/>
            <a:ext cx="12189038" cy="6858000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-76200" y="-76200"/>
            <a:ext cx="12344400" cy="7010400"/>
            <a:chOff x="-91440" y="-91440"/>
            <a:chExt cx="14813280" cy="8412480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-91440" y="639763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 userDrawn="1"/>
          </p:nvCxnSpPr>
          <p:spPr>
            <a:xfrm>
              <a:off x="-91440" y="2057399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 userDrawn="1"/>
          </p:nvCxnSpPr>
          <p:spPr>
            <a:xfrm>
              <a:off x="-91440" y="7178674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>
            <a:xfrm>
              <a:off x="14676120" y="639763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 userDrawn="1"/>
          </p:nvCxnSpPr>
          <p:spPr>
            <a:xfrm>
              <a:off x="14676120" y="2057399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 userDrawn="1"/>
          </p:nvCxnSpPr>
          <p:spPr>
            <a:xfrm>
              <a:off x="14676120" y="7178674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 userDrawn="1"/>
          </p:nvCxnSpPr>
          <p:spPr>
            <a:xfrm>
              <a:off x="6858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 userDrawn="1"/>
          </p:nvCxnSpPr>
          <p:spPr>
            <a:xfrm>
              <a:off x="139446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 userDrawn="1"/>
          </p:nvCxnSpPr>
          <p:spPr>
            <a:xfrm>
              <a:off x="6858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 userDrawn="1"/>
          </p:nvCxnSpPr>
          <p:spPr>
            <a:xfrm>
              <a:off x="139446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 userDrawn="1"/>
          </p:nvCxnSpPr>
          <p:spPr>
            <a:xfrm>
              <a:off x="118872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 userDrawn="1"/>
          </p:nvCxnSpPr>
          <p:spPr>
            <a:xfrm>
              <a:off x="73152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>
            <a:xfrm>
              <a:off x="73152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 userDrawn="1"/>
          </p:nvCxnSpPr>
          <p:spPr>
            <a:xfrm>
              <a:off x="70866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 userDrawn="1"/>
          </p:nvCxnSpPr>
          <p:spPr>
            <a:xfrm>
              <a:off x="75438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 userDrawn="1"/>
          </p:nvCxnSpPr>
          <p:spPr>
            <a:xfrm>
              <a:off x="70866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 userDrawn="1"/>
          </p:nvCxnSpPr>
          <p:spPr>
            <a:xfrm>
              <a:off x="75438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 userDrawn="1"/>
          </p:nvCxnSpPr>
          <p:spPr>
            <a:xfrm>
              <a:off x="52578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 userDrawn="1"/>
          </p:nvCxnSpPr>
          <p:spPr>
            <a:xfrm>
              <a:off x="48006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 userDrawn="1"/>
          </p:nvCxnSpPr>
          <p:spPr>
            <a:xfrm>
              <a:off x="93726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 userDrawn="1"/>
          </p:nvCxnSpPr>
          <p:spPr>
            <a:xfrm>
              <a:off x="98298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 userDrawn="1"/>
          </p:nvCxnSpPr>
          <p:spPr>
            <a:xfrm>
              <a:off x="52578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 userDrawn="1"/>
          </p:nvCxnSpPr>
          <p:spPr>
            <a:xfrm>
              <a:off x="98298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 userDrawn="1"/>
          </p:nvCxnSpPr>
          <p:spPr>
            <a:xfrm>
              <a:off x="48006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 userDrawn="1"/>
          </p:nvCxnSpPr>
          <p:spPr>
            <a:xfrm>
              <a:off x="93726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 userDrawn="1"/>
          </p:nvCxnSpPr>
          <p:spPr>
            <a:xfrm>
              <a:off x="118872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 userDrawn="1"/>
          </p:nvCxnSpPr>
          <p:spPr>
            <a:xfrm>
              <a:off x="14676120" y="7772400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 userDrawn="1"/>
          </p:nvCxnSpPr>
          <p:spPr>
            <a:xfrm>
              <a:off x="-91440" y="7772400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Title 1">
            <a:extLst>
              <a:ext uri="{FF2B5EF4-FFF2-40B4-BE49-F238E27FC236}">
                <a16:creationId xmlns:a16="http://schemas.microsoft.com/office/drawing/2014/main" id="{0131F459-E553-4CE6-92F0-91E2F09BA9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3668" y="2317750"/>
            <a:ext cx="4048605" cy="2120900"/>
          </a:xfrm>
        </p:spPr>
        <p:txBody>
          <a:bodyPr anchor="ctr" anchorCtr="0">
            <a:noAutofit/>
          </a:bodyPr>
          <a:lstStyle>
            <a:lvl1pPr>
              <a:defRPr sz="3667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8" name="Subtitle 2">
            <a:extLst>
              <a:ext uri="{FF2B5EF4-FFF2-40B4-BE49-F238E27FC236}">
                <a16:creationId xmlns:a16="http://schemas.microsoft.com/office/drawing/2014/main" id="{00FE735E-E3CF-4086-AF37-051864E157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3668" y="4578350"/>
            <a:ext cx="4048605" cy="7620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333">
                <a:solidFill>
                  <a:schemeClr val="bg1"/>
                </a:solidFill>
              </a:defRPr>
            </a:lvl1pPr>
            <a:lvl2pPr marL="6095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9" name="Footer Placeholder 4">
            <a:extLst>
              <a:ext uri="{FF2B5EF4-FFF2-40B4-BE49-F238E27FC236}">
                <a16:creationId xmlns:a16="http://schemas.microsoft.com/office/drawing/2014/main" id="{C589DB86-4B07-4158-9A0E-2A50E747053D}"/>
              </a:ext>
            </a:extLst>
          </p:cNvPr>
          <p:cNvSpPr txBox="1">
            <a:spLocks/>
          </p:cNvSpPr>
          <p:nvPr userDrawn="1"/>
        </p:nvSpPr>
        <p:spPr>
          <a:xfrm>
            <a:off x="571483" y="6359868"/>
            <a:ext cx="4191000" cy="228600"/>
          </a:xfrm>
          <a:prstGeom prst="rect">
            <a:avLst/>
          </a:prstGeom>
          <a:noFill/>
        </p:spPr>
        <p:txBody>
          <a:bodyPr vert="horz" wrap="none" lIns="0" tIns="0" rIns="0" bIns="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917" dirty="0">
                <a:solidFill>
                  <a:schemeClr val="tx1"/>
                </a:solidFill>
              </a:rPr>
              <a:t>© 2023 DXC Technology Company. All rights reserved.</a:t>
            </a:r>
          </a:p>
        </p:txBody>
      </p:sp>
      <p:pic>
        <p:nvPicPr>
          <p:cNvPr id="4" name="Picture 3" descr="A black background with purple letters and a black background&#10;&#10;Description automatically generated">
            <a:extLst>
              <a:ext uri="{FF2B5EF4-FFF2-40B4-BE49-F238E27FC236}">
                <a16:creationId xmlns:a16="http://schemas.microsoft.com/office/drawing/2014/main" id="{A86CCB51-867E-580F-A15D-5E93B481620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4936"/>
            <a:ext cx="4220695" cy="2344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797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Purple Tab Shape 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: Single Corner Rounded 43">
            <a:extLst>
              <a:ext uri="{FF2B5EF4-FFF2-40B4-BE49-F238E27FC236}">
                <a16:creationId xmlns:a16="http://schemas.microsoft.com/office/drawing/2014/main" id="{2C9C6690-9226-4F0C-A542-C330AFCC2AF3}"/>
              </a:ext>
            </a:extLst>
          </p:cNvPr>
          <p:cNvSpPr/>
          <p:nvPr userDrawn="1"/>
        </p:nvSpPr>
        <p:spPr>
          <a:xfrm>
            <a:off x="571483" y="2047950"/>
            <a:ext cx="9334500" cy="2667000"/>
          </a:xfrm>
          <a:prstGeom prst="round1Rect">
            <a:avLst>
              <a:gd name="adj" fmla="val 28348"/>
            </a:avLst>
          </a:prstGeom>
          <a:solidFill>
            <a:schemeClr val="accent1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-76200" y="-76200"/>
            <a:ext cx="12344400" cy="7010400"/>
            <a:chOff x="-91440" y="-91440"/>
            <a:chExt cx="14813280" cy="8412480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-91440" y="639763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 userDrawn="1"/>
          </p:nvCxnSpPr>
          <p:spPr>
            <a:xfrm>
              <a:off x="-91440" y="2057399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 userDrawn="1"/>
          </p:nvCxnSpPr>
          <p:spPr>
            <a:xfrm>
              <a:off x="-91440" y="7178674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>
            <a:xfrm>
              <a:off x="14676120" y="639763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 userDrawn="1"/>
          </p:nvCxnSpPr>
          <p:spPr>
            <a:xfrm>
              <a:off x="14676120" y="2057399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 userDrawn="1"/>
          </p:nvCxnSpPr>
          <p:spPr>
            <a:xfrm>
              <a:off x="14676120" y="7178674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 userDrawn="1"/>
          </p:nvCxnSpPr>
          <p:spPr>
            <a:xfrm>
              <a:off x="6858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 userDrawn="1"/>
          </p:nvCxnSpPr>
          <p:spPr>
            <a:xfrm>
              <a:off x="139446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 userDrawn="1"/>
          </p:nvCxnSpPr>
          <p:spPr>
            <a:xfrm>
              <a:off x="6858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 userDrawn="1"/>
          </p:nvCxnSpPr>
          <p:spPr>
            <a:xfrm>
              <a:off x="139446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 userDrawn="1"/>
          </p:nvCxnSpPr>
          <p:spPr>
            <a:xfrm>
              <a:off x="118872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 userDrawn="1"/>
          </p:nvCxnSpPr>
          <p:spPr>
            <a:xfrm>
              <a:off x="73152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>
            <a:xfrm>
              <a:off x="73152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 userDrawn="1"/>
          </p:nvCxnSpPr>
          <p:spPr>
            <a:xfrm>
              <a:off x="70866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 userDrawn="1"/>
          </p:nvCxnSpPr>
          <p:spPr>
            <a:xfrm>
              <a:off x="75438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 userDrawn="1"/>
          </p:nvCxnSpPr>
          <p:spPr>
            <a:xfrm>
              <a:off x="70866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 userDrawn="1"/>
          </p:nvCxnSpPr>
          <p:spPr>
            <a:xfrm>
              <a:off x="75438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 userDrawn="1"/>
          </p:nvCxnSpPr>
          <p:spPr>
            <a:xfrm>
              <a:off x="52578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 userDrawn="1"/>
          </p:nvCxnSpPr>
          <p:spPr>
            <a:xfrm>
              <a:off x="48006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 userDrawn="1"/>
          </p:nvCxnSpPr>
          <p:spPr>
            <a:xfrm>
              <a:off x="93726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 userDrawn="1"/>
          </p:nvCxnSpPr>
          <p:spPr>
            <a:xfrm>
              <a:off x="98298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 userDrawn="1"/>
          </p:nvCxnSpPr>
          <p:spPr>
            <a:xfrm>
              <a:off x="52578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 userDrawn="1"/>
          </p:nvCxnSpPr>
          <p:spPr>
            <a:xfrm>
              <a:off x="98298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 userDrawn="1"/>
          </p:nvCxnSpPr>
          <p:spPr>
            <a:xfrm>
              <a:off x="48006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 userDrawn="1"/>
          </p:nvCxnSpPr>
          <p:spPr>
            <a:xfrm>
              <a:off x="93726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 userDrawn="1"/>
          </p:nvCxnSpPr>
          <p:spPr>
            <a:xfrm>
              <a:off x="118872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 userDrawn="1"/>
          </p:nvCxnSpPr>
          <p:spPr>
            <a:xfrm>
              <a:off x="14676120" y="7772400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 userDrawn="1"/>
          </p:nvCxnSpPr>
          <p:spPr>
            <a:xfrm>
              <a:off x="-91440" y="7772400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itle 1">
            <a:extLst>
              <a:ext uri="{FF2B5EF4-FFF2-40B4-BE49-F238E27FC236}">
                <a16:creationId xmlns:a16="http://schemas.microsoft.com/office/drawing/2014/main" id="{32FF021F-9D63-4AEC-B29B-F9D3753BE2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3665" y="2064045"/>
            <a:ext cx="8276167" cy="2650906"/>
          </a:xfrm>
        </p:spPr>
        <p:txBody>
          <a:bodyPr anchor="ctr" anchorCtr="0">
            <a:noAutofit/>
          </a:bodyPr>
          <a:lstStyle>
            <a:lvl1pPr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5" name="Subtitle 2">
            <a:extLst>
              <a:ext uri="{FF2B5EF4-FFF2-40B4-BE49-F238E27FC236}">
                <a16:creationId xmlns:a16="http://schemas.microsoft.com/office/drawing/2014/main" id="{D9BF61BC-E8BB-4C55-B47E-8C398FC207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3666" y="4888293"/>
            <a:ext cx="8276166" cy="7620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333">
                <a:solidFill>
                  <a:srgbClr val="63666F"/>
                </a:solidFill>
              </a:defRPr>
            </a:lvl1pPr>
            <a:lvl2pPr marL="6095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8" name="Footer Placeholder 4">
            <a:extLst>
              <a:ext uri="{FF2B5EF4-FFF2-40B4-BE49-F238E27FC236}">
                <a16:creationId xmlns:a16="http://schemas.microsoft.com/office/drawing/2014/main" id="{604EF8EA-871F-4981-AAF4-A212FA9E9AF0}"/>
              </a:ext>
            </a:extLst>
          </p:cNvPr>
          <p:cNvSpPr txBox="1">
            <a:spLocks/>
          </p:cNvSpPr>
          <p:nvPr userDrawn="1"/>
        </p:nvSpPr>
        <p:spPr>
          <a:xfrm>
            <a:off x="571483" y="6359868"/>
            <a:ext cx="4191000" cy="228600"/>
          </a:xfrm>
          <a:prstGeom prst="rect">
            <a:avLst/>
          </a:prstGeom>
          <a:noFill/>
        </p:spPr>
        <p:txBody>
          <a:bodyPr vert="horz" wrap="none" lIns="0" tIns="0" rIns="0" bIns="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917" dirty="0">
                <a:solidFill>
                  <a:schemeClr val="tx1"/>
                </a:solidFill>
              </a:rPr>
              <a:t>© 2023 DXC Technology Company. All rights reserved.</a:t>
            </a:r>
          </a:p>
        </p:txBody>
      </p:sp>
      <p:pic>
        <p:nvPicPr>
          <p:cNvPr id="2" name="Picture 1" descr="A black background with purple letters and a black background&#10;&#10;Description automatically generated">
            <a:extLst>
              <a:ext uri="{FF2B5EF4-FFF2-40B4-BE49-F238E27FC236}">
                <a16:creationId xmlns:a16="http://schemas.microsoft.com/office/drawing/2014/main" id="{F888988B-7419-D75C-BA20-264D2718D87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4936"/>
            <a:ext cx="4220695" cy="2344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87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1714499"/>
            <a:ext cx="11049000" cy="4267730"/>
          </a:xfrm>
        </p:spPr>
        <p:txBody>
          <a:bodyPr numCol="2" spcCol="457200">
            <a:normAutofit/>
          </a:bodyPr>
          <a:lstStyle>
            <a:lvl1pPr marL="380985" indent="-380985">
              <a:spcBef>
                <a:spcPts val="750"/>
              </a:spcBef>
              <a:buFont typeface="+mj-lt"/>
              <a:buAutoNum type="arabicPeriod"/>
              <a:tabLst>
                <a:tab pos="5280872" algn="r"/>
              </a:tabLst>
              <a:defRPr sz="1667"/>
            </a:lvl1pPr>
            <a:lvl2pPr marL="571477" indent="-190492">
              <a:spcBef>
                <a:spcPts val="500"/>
              </a:spcBef>
              <a:buFont typeface="Arial" pitchFamily="34" charset="0"/>
              <a:buChar char="–"/>
              <a:tabLst>
                <a:tab pos="5280872" algn="r"/>
              </a:tabLst>
              <a:defRPr sz="1667"/>
            </a:lvl2pPr>
            <a:lvl3pPr marL="761970" indent="-190492">
              <a:spcBef>
                <a:spcPts val="500"/>
              </a:spcBef>
              <a:buFont typeface="Arial" pitchFamily="34" charset="0"/>
              <a:buChar char="–"/>
              <a:tabLst>
                <a:tab pos="5280872" algn="r"/>
              </a:tabLst>
              <a:defRPr sz="1667"/>
            </a:lvl3pPr>
            <a:lvl4pPr marL="952462" indent="-190492">
              <a:spcBef>
                <a:spcPts val="500"/>
              </a:spcBef>
              <a:buFont typeface="Arial" pitchFamily="34" charset="0"/>
              <a:buChar char="–"/>
              <a:tabLst>
                <a:tab pos="5280872" algn="r"/>
              </a:tabLst>
              <a:defRPr sz="1667"/>
            </a:lvl4pPr>
            <a:lvl5pPr marL="1142954" indent="-190492">
              <a:spcBef>
                <a:spcPts val="500"/>
              </a:spcBef>
              <a:buFont typeface="Arial" pitchFamily="34" charset="0"/>
              <a:buChar char="–"/>
              <a:tabLst>
                <a:tab pos="5280872" algn="r"/>
              </a:tabLst>
              <a:defRPr sz="1667"/>
            </a:lvl5pPr>
            <a:lvl6pPr marL="1333447" indent="-190492">
              <a:spcBef>
                <a:spcPts val="500"/>
              </a:spcBef>
              <a:buFont typeface="Arial" pitchFamily="34" charset="0"/>
              <a:buChar char="–"/>
              <a:tabLst>
                <a:tab pos="5280872" algn="r"/>
              </a:tabLst>
              <a:defRPr sz="1667" baseline="0"/>
            </a:lvl6pPr>
            <a:lvl7pPr marL="1523939" indent="-190492">
              <a:spcBef>
                <a:spcPts val="500"/>
              </a:spcBef>
              <a:buFont typeface="Arial" pitchFamily="34" charset="0"/>
              <a:buChar char="–"/>
              <a:tabLst>
                <a:tab pos="5280872" algn="r"/>
              </a:tabLst>
              <a:defRPr sz="1667" baseline="0"/>
            </a:lvl7pPr>
            <a:lvl8pPr marL="1714431" indent="-190492">
              <a:spcBef>
                <a:spcPts val="500"/>
              </a:spcBef>
              <a:buFont typeface="Arial" pitchFamily="34" charset="0"/>
              <a:buChar char="–"/>
              <a:tabLst>
                <a:tab pos="5280872" algn="r"/>
              </a:tabLst>
              <a:defRPr sz="1667" baseline="0"/>
            </a:lvl8pPr>
            <a:lvl9pPr marL="1904924" indent="-190492">
              <a:spcBef>
                <a:spcPts val="500"/>
              </a:spcBef>
              <a:buFont typeface="Arial" pitchFamily="34" charset="0"/>
              <a:buChar char="–"/>
              <a:tabLst>
                <a:tab pos="5280872" algn="r"/>
              </a:tabLst>
              <a:defRPr sz="1667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9511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823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4pPr marL="380985" indent="-190492">
              <a:buFont typeface="Arial" pitchFamily="34" charset="0"/>
              <a:buChar char="–"/>
              <a:defRPr/>
            </a:lvl4pPr>
            <a:lvl5pPr marL="571477" indent="-190492">
              <a:buFont typeface="Arial" pitchFamily="34" charset="0"/>
              <a:buChar char="–"/>
              <a:defRPr/>
            </a:lvl5pPr>
            <a:lvl6pPr marL="761970" indent="-190492">
              <a:buFont typeface="Arial" pitchFamily="34" charset="0"/>
              <a:buChar char="–"/>
              <a:defRPr baseline="0"/>
            </a:lvl6pPr>
            <a:lvl7pPr marL="952462" indent="-190492">
              <a:buFont typeface="Arial" pitchFamily="34" charset="0"/>
              <a:buChar char="–"/>
              <a:defRPr baseline="0"/>
            </a:lvl7pPr>
            <a:lvl8pPr marL="1142954" indent="-190492">
              <a:buFont typeface="Arial" pitchFamily="34" charset="0"/>
              <a:buChar char="–"/>
              <a:defRPr baseline="0"/>
            </a:lvl8pPr>
            <a:lvl9pPr marL="1333447" indent="-190492">
              <a:buFont typeface="Arial" pitchFamily="34" charset="0"/>
              <a:buChar char="–"/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62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w/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533136"/>
            <a:ext cx="8883396" cy="11813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4pPr marL="380985" indent="-190492">
              <a:buFont typeface="Arial" pitchFamily="34" charset="0"/>
              <a:buChar char="–"/>
              <a:defRPr/>
            </a:lvl4pPr>
            <a:lvl5pPr marL="571477" indent="-190492">
              <a:buFont typeface="Arial" pitchFamily="34" charset="0"/>
              <a:buChar char="–"/>
              <a:defRPr/>
            </a:lvl5pPr>
            <a:lvl6pPr marL="761970" indent="-190492">
              <a:buFont typeface="Arial" pitchFamily="34" charset="0"/>
              <a:buChar char="–"/>
              <a:defRPr baseline="0"/>
            </a:lvl6pPr>
            <a:lvl7pPr marL="952462" indent="-190492">
              <a:buFont typeface="Arial" pitchFamily="34" charset="0"/>
              <a:buChar char="–"/>
              <a:defRPr baseline="0"/>
            </a:lvl7pPr>
            <a:lvl8pPr marL="1142954" indent="-190492">
              <a:buFont typeface="Arial" pitchFamily="34" charset="0"/>
              <a:buChar char="–"/>
              <a:defRPr baseline="0"/>
            </a:lvl8pPr>
            <a:lvl9pPr marL="1333447" indent="-190492">
              <a:buFont typeface="Arial" pitchFamily="34" charset="0"/>
              <a:buChar char="–"/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: Single Corner Rounded 3">
            <a:extLst>
              <a:ext uri="{FF2B5EF4-FFF2-40B4-BE49-F238E27FC236}">
                <a16:creationId xmlns:a16="http://schemas.microsoft.com/office/drawing/2014/main" id="{91994B2C-2165-46A4-99A0-7921C65A1197}"/>
              </a:ext>
            </a:extLst>
          </p:cNvPr>
          <p:cNvSpPr/>
          <p:nvPr userDrawn="1"/>
        </p:nvSpPr>
        <p:spPr>
          <a:xfrm rot="10800000">
            <a:off x="9564687" y="-3"/>
            <a:ext cx="2627307" cy="646707"/>
          </a:xfrm>
          <a:prstGeom prst="round1Rect">
            <a:avLst>
              <a:gd name="adj" fmla="val 39716"/>
            </a:avLst>
          </a:prstGeom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72A6A47-BB63-437D-9497-6B68158905D8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9763125" y="1"/>
            <a:ext cx="2167820" cy="646705"/>
          </a:xfrm>
        </p:spPr>
        <p:txBody>
          <a:bodyPr anchor="ctr" anchorCtr="0">
            <a:normAutofit/>
          </a:bodyPr>
          <a:lstStyle>
            <a:lvl1pPr algn="ctr">
              <a:defRPr sz="1333">
                <a:solidFill>
                  <a:schemeClr val="bg1"/>
                </a:solidFill>
              </a:defRPr>
            </a:lvl1pPr>
            <a:lvl2pPr>
              <a:defRPr sz="1167"/>
            </a:lvl2pPr>
            <a:lvl3pPr>
              <a:defRPr sz="1167"/>
            </a:lvl3pPr>
            <a:lvl4pPr marL="380985" indent="-190492">
              <a:buFont typeface="Arial" pitchFamily="34" charset="0"/>
              <a:buChar char="–"/>
              <a:defRPr sz="1167"/>
            </a:lvl4pPr>
            <a:lvl5pPr marL="571477" indent="-190492">
              <a:buFont typeface="Arial" pitchFamily="34" charset="0"/>
              <a:buChar char="–"/>
              <a:defRPr sz="1167"/>
            </a:lvl5pPr>
            <a:lvl6pPr marL="761970" indent="-190492">
              <a:buFont typeface="Arial" pitchFamily="34" charset="0"/>
              <a:buChar char="–"/>
              <a:defRPr baseline="0"/>
            </a:lvl6pPr>
            <a:lvl7pPr marL="952462" indent="-190492">
              <a:buFont typeface="Arial" pitchFamily="34" charset="0"/>
              <a:buChar char="–"/>
              <a:defRPr baseline="0"/>
            </a:lvl7pPr>
            <a:lvl8pPr marL="1142954" indent="-190492">
              <a:buFont typeface="Arial" pitchFamily="34" charset="0"/>
              <a:buChar char="–"/>
              <a:defRPr baseline="0"/>
            </a:lvl8pPr>
            <a:lvl9pPr marL="1333447" indent="-190492">
              <a:buFont typeface="Arial" pitchFamily="34" charset="0"/>
              <a:buChar char="–"/>
              <a:defRPr baseline="0"/>
            </a:lvl9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</p:spTree>
    <p:extLst>
      <p:ext uri="{BB962C8B-B14F-4D97-AF65-F5344CB8AC3E}">
        <p14:creationId xmlns:p14="http://schemas.microsoft.com/office/powerpoint/2010/main" val="3490547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let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90492" indent="-190492">
              <a:buFont typeface="Arial" pitchFamily="34" charset="0"/>
              <a:buChar char="•"/>
              <a:defRPr b="0"/>
            </a:lvl1pPr>
            <a:lvl2pPr marL="380985" indent="-190492">
              <a:spcBef>
                <a:spcPts val="500"/>
              </a:spcBef>
              <a:buFont typeface="Arial" pitchFamily="34" charset="0"/>
              <a:buChar char="–"/>
              <a:defRPr b="0"/>
            </a:lvl2pPr>
            <a:lvl3pPr marL="571477" indent="-190492">
              <a:spcBef>
                <a:spcPts val="500"/>
              </a:spcBef>
              <a:buFont typeface="Arial" pitchFamily="34" charset="0"/>
              <a:buChar char="–"/>
              <a:defRPr b="0"/>
            </a:lvl3pPr>
            <a:lvl4pPr marL="761970" indent="-190492">
              <a:spcBef>
                <a:spcPts val="500"/>
              </a:spcBef>
              <a:buFont typeface="Arial" pitchFamily="34" charset="0"/>
              <a:buChar char="–"/>
              <a:defRPr b="0"/>
            </a:lvl4pPr>
            <a:lvl5pPr marL="952462" indent="-190492">
              <a:spcBef>
                <a:spcPts val="500"/>
              </a:spcBef>
              <a:buFont typeface="Arial" pitchFamily="34" charset="0"/>
              <a:buChar char="–"/>
              <a:defRPr b="0"/>
            </a:lvl5pPr>
            <a:lvl6pPr marL="1142954" indent="-190492">
              <a:spcBef>
                <a:spcPts val="500"/>
              </a:spcBef>
              <a:buFont typeface="Arial" pitchFamily="34" charset="0"/>
              <a:buChar char="–"/>
              <a:defRPr baseline="0"/>
            </a:lvl6pPr>
            <a:lvl7pPr marL="1333447" indent="-190492">
              <a:spcBef>
                <a:spcPts val="500"/>
              </a:spcBef>
              <a:buFont typeface="Arial" pitchFamily="34" charset="0"/>
              <a:buChar char="–"/>
              <a:defRPr baseline="0"/>
            </a:lvl7pPr>
            <a:lvl8pPr marL="1523939" indent="-190492">
              <a:spcBef>
                <a:spcPts val="500"/>
              </a:spcBef>
              <a:buFont typeface="Arial" pitchFamily="34" charset="0"/>
              <a:buChar char="–"/>
              <a:defRPr baseline="0"/>
            </a:lvl8pPr>
            <a:lvl9pPr marL="1714431" indent="-190492">
              <a:spcBef>
                <a:spcPts val="500"/>
              </a:spcBef>
              <a:buFont typeface="Arial" pitchFamily="34" charset="0"/>
              <a:buChar char="–"/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4414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2.sv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 userDrawn="1"/>
        </p:nvGrpSpPr>
        <p:grpSpPr>
          <a:xfrm>
            <a:off x="-76200" y="-76200"/>
            <a:ext cx="12344400" cy="7010400"/>
            <a:chOff x="-91440" y="-91440"/>
            <a:chExt cx="14813280" cy="8412480"/>
          </a:xfrm>
        </p:grpSpPr>
        <p:cxnSp>
          <p:nvCxnSpPr>
            <p:cNvPr id="12" name="Straight Connector 11"/>
            <p:cNvCxnSpPr/>
            <p:nvPr userDrawn="1"/>
          </p:nvCxnSpPr>
          <p:spPr>
            <a:xfrm>
              <a:off x="-91440" y="639763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 userDrawn="1"/>
          </p:nvCxnSpPr>
          <p:spPr>
            <a:xfrm>
              <a:off x="-91440" y="2057399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>
            <a:xfrm>
              <a:off x="-91440" y="7178674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>
              <a:off x="14676120" y="639763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 userDrawn="1"/>
          </p:nvCxnSpPr>
          <p:spPr>
            <a:xfrm>
              <a:off x="14676120" y="2057399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 userDrawn="1"/>
          </p:nvCxnSpPr>
          <p:spPr>
            <a:xfrm>
              <a:off x="14676120" y="7178674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>
              <a:off x="6858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 userDrawn="1"/>
          </p:nvCxnSpPr>
          <p:spPr>
            <a:xfrm>
              <a:off x="139446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 userDrawn="1"/>
          </p:nvCxnSpPr>
          <p:spPr>
            <a:xfrm>
              <a:off x="6858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 userDrawn="1"/>
          </p:nvCxnSpPr>
          <p:spPr>
            <a:xfrm>
              <a:off x="139446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 userDrawn="1"/>
          </p:nvCxnSpPr>
          <p:spPr>
            <a:xfrm>
              <a:off x="118872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 userDrawn="1"/>
          </p:nvCxnSpPr>
          <p:spPr>
            <a:xfrm>
              <a:off x="73152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 userDrawn="1"/>
          </p:nvCxnSpPr>
          <p:spPr>
            <a:xfrm>
              <a:off x="73152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 userDrawn="1"/>
          </p:nvCxnSpPr>
          <p:spPr>
            <a:xfrm>
              <a:off x="70866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 userDrawn="1"/>
          </p:nvCxnSpPr>
          <p:spPr>
            <a:xfrm>
              <a:off x="75438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 userDrawn="1"/>
          </p:nvCxnSpPr>
          <p:spPr>
            <a:xfrm>
              <a:off x="70866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 userDrawn="1"/>
          </p:nvCxnSpPr>
          <p:spPr>
            <a:xfrm>
              <a:off x="75438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 userDrawn="1"/>
          </p:nvCxnSpPr>
          <p:spPr>
            <a:xfrm>
              <a:off x="52578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 userDrawn="1"/>
          </p:nvCxnSpPr>
          <p:spPr>
            <a:xfrm>
              <a:off x="48006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 userDrawn="1"/>
          </p:nvCxnSpPr>
          <p:spPr>
            <a:xfrm>
              <a:off x="93726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 userDrawn="1"/>
          </p:nvCxnSpPr>
          <p:spPr>
            <a:xfrm>
              <a:off x="98298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 userDrawn="1"/>
          </p:nvCxnSpPr>
          <p:spPr>
            <a:xfrm>
              <a:off x="52578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 userDrawn="1"/>
          </p:nvCxnSpPr>
          <p:spPr>
            <a:xfrm>
              <a:off x="98298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 userDrawn="1"/>
          </p:nvCxnSpPr>
          <p:spPr>
            <a:xfrm>
              <a:off x="48006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 userDrawn="1"/>
          </p:nvCxnSpPr>
          <p:spPr>
            <a:xfrm>
              <a:off x="93726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 userDrawn="1"/>
          </p:nvCxnSpPr>
          <p:spPr>
            <a:xfrm>
              <a:off x="118872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 userDrawn="1"/>
          </p:nvCxnSpPr>
          <p:spPr>
            <a:xfrm>
              <a:off x="14676120" y="7772400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 userDrawn="1"/>
          </p:nvCxnSpPr>
          <p:spPr>
            <a:xfrm>
              <a:off x="-91440" y="7772400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>
          <a:xfrm>
            <a:off x="571500" y="533136"/>
            <a:ext cx="11049000" cy="118136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571500" y="1714500"/>
            <a:ext cx="11048999" cy="426772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0" name="Text Box 115"/>
          <p:cNvSpPr txBox="1">
            <a:spLocks noChangeArrowheads="1"/>
          </p:cNvSpPr>
          <p:nvPr userDrawn="1"/>
        </p:nvSpPr>
        <p:spPr bwMode="auto">
          <a:xfrm>
            <a:off x="9911292" y="6317031"/>
            <a:ext cx="136630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r" defTabSz="683921">
              <a:spcBef>
                <a:spcPts val="0"/>
              </a:spcBef>
            </a:pPr>
            <a:fld id="{03C7D0F0-10D5-4191-B6F4-99306F468FEF}" type="datetime4">
              <a:rPr lang="en-US" sz="917" b="0" smtClean="0">
                <a:solidFill>
                  <a:schemeClr val="tx1"/>
                </a:solidFill>
              </a:rPr>
              <a:pPr algn="r" defTabSz="683921">
                <a:spcBef>
                  <a:spcPts val="0"/>
                </a:spcBef>
              </a:pPr>
              <a:t>January 18, 2024</a:t>
            </a:fld>
            <a:endParaRPr lang="en-US" sz="917" b="0" dirty="0">
              <a:solidFill>
                <a:schemeClr val="tx1"/>
              </a:solidFill>
            </a:endParaRPr>
          </a:p>
        </p:txBody>
      </p:sp>
      <p:sp>
        <p:nvSpPr>
          <p:cNvPr id="61" name="Text Box 115"/>
          <p:cNvSpPr txBox="1">
            <a:spLocks noChangeArrowheads="1"/>
          </p:cNvSpPr>
          <p:nvPr userDrawn="1"/>
        </p:nvSpPr>
        <p:spPr bwMode="auto">
          <a:xfrm>
            <a:off x="11277600" y="6317033"/>
            <a:ext cx="3429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ctr" anchorCtr="0">
            <a:noAutofit/>
          </a:bodyPr>
          <a:lstStyle/>
          <a:p>
            <a:pPr algn="r" defTabSz="683921">
              <a:spcBef>
                <a:spcPts val="0"/>
              </a:spcBef>
            </a:pPr>
            <a:fld id="{18E29826-F105-4F77-B977-03F4A4723A21}" type="slidenum">
              <a:rPr lang="en-US" sz="917" b="1" smtClean="0">
                <a:solidFill>
                  <a:schemeClr val="tx1"/>
                </a:solidFill>
              </a:rPr>
              <a:pPr algn="r" defTabSz="683921">
                <a:spcBef>
                  <a:spcPts val="0"/>
                </a:spcBef>
              </a:pPr>
              <a:t>‹#›</a:t>
            </a:fld>
            <a:endParaRPr lang="en-US" sz="917" b="1" dirty="0">
              <a:solidFill>
                <a:schemeClr val="tx1"/>
              </a:solidFill>
            </a:endParaRPr>
          </a:p>
        </p:txBody>
      </p:sp>
      <p:pic>
        <p:nvPicPr>
          <p:cNvPr id="46" name="Graphic 45">
            <a:extLst>
              <a:ext uri="{FF2B5EF4-FFF2-40B4-BE49-F238E27FC236}">
                <a16:creationId xmlns:a16="http://schemas.microsoft.com/office/drawing/2014/main" id="{B6FF065E-2B34-4360-B045-0F02C20A28BE}"/>
              </a:ext>
            </a:extLst>
          </p:cNvPr>
          <p:cNvPicPr>
            <a:picLocks noChangeAspect="1"/>
          </p:cNvPicPr>
          <p:nvPr userDrawn="1"/>
        </p:nvPicPr>
        <p:blipFill>
          <a:blip r:embed="rId29">
            <a:extLst>
              <a:ext uri="{96DAC541-7B7A-43D3-8B79-37D633B846F1}">
                <asvg:svgBlip xmlns:asvg="http://schemas.microsoft.com/office/drawing/2016/SVG/main" xmlns="" r:embed="rId30"/>
              </a:ext>
            </a:extLst>
          </a:blip>
          <a:stretch>
            <a:fillRect/>
          </a:stretch>
        </p:blipFill>
        <p:spPr>
          <a:xfrm>
            <a:off x="571500" y="6317031"/>
            <a:ext cx="1905000" cy="216032"/>
          </a:xfrm>
          <a:prstGeom prst="rect">
            <a:avLst/>
          </a:prstGeom>
        </p:spPr>
      </p:pic>
      <p:sp>
        <p:nvSpPr>
          <p:cNvPr id="48" name="Footer Placeholder 4">
            <a:extLst>
              <a:ext uri="{FF2B5EF4-FFF2-40B4-BE49-F238E27FC236}">
                <a16:creationId xmlns:a16="http://schemas.microsoft.com/office/drawing/2014/main" id="{2C9D5989-0D75-4B44-A346-E7EBBCC5A774}"/>
              </a:ext>
            </a:extLst>
          </p:cNvPr>
          <p:cNvSpPr txBox="1">
            <a:spLocks/>
          </p:cNvSpPr>
          <p:nvPr userDrawn="1"/>
        </p:nvSpPr>
        <p:spPr>
          <a:xfrm>
            <a:off x="4000500" y="6317033"/>
            <a:ext cx="4191000" cy="228600"/>
          </a:xfrm>
          <a:prstGeom prst="rect">
            <a:avLst/>
          </a:prstGeom>
          <a:noFill/>
        </p:spPr>
        <p:txBody>
          <a:bodyPr vert="horz" wrap="none" lIns="0" tIns="0" rIns="0" bIns="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17" dirty="0"/>
              <a:t>© 2023 DXC Technology Company.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960228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  <p:sldLayoutId id="2147483701" r:id="rId15"/>
    <p:sldLayoutId id="2147483702" r:id="rId16"/>
    <p:sldLayoutId id="2147483703" r:id="rId17"/>
    <p:sldLayoutId id="2147483704" r:id="rId18"/>
    <p:sldLayoutId id="2147483705" r:id="rId19"/>
    <p:sldLayoutId id="2147483706" r:id="rId20"/>
    <p:sldLayoutId id="2147483707" r:id="rId21"/>
    <p:sldLayoutId id="2147483708" r:id="rId22"/>
    <p:sldLayoutId id="2147483709" r:id="rId23"/>
    <p:sldLayoutId id="2147483710" r:id="rId24"/>
    <p:sldLayoutId id="2147483711" r:id="rId25"/>
    <p:sldLayoutId id="2147483712" r:id="rId26"/>
    <p:sldLayoutId id="2147483713" r:id="rId2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1219151" rtl="0" eaLnBrk="1" latinLnBrk="0" hangingPunct="1">
        <a:lnSpc>
          <a:spcPct val="85000"/>
        </a:lnSpc>
        <a:spcBef>
          <a:spcPct val="0"/>
        </a:spcBef>
        <a:buNone/>
        <a:defRPr sz="3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1219151" rtl="0" eaLnBrk="1" latinLnBrk="0" hangingPunct="1">
        <a:spcBef>
          <a:spcPts val="1000"/>
        </a:spcBef>
        <a:buFontTx/>
        <a:buNone/>
        <a:defRPr sz="1667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1219151" rtl="0" eaLnBrk="1" latinLnBrk="0" hangingPunct="1">
        <a:spcBef>
          <a:spcPts val="1000"/>
        </a:spcBef>
        <a:buFontTx/>
        <a:buNone/>
        <a:defRPr sz="1667" kern="1200">
          <a:solidFill>
            <a:schemeClr val="tx1"/>
          </a:solidFill>
          <a:latin typeface="+mn-lt"/>
          <a:ea typeface="+mn-ea"/>
          <a:cs typeface="+mn-cs"/>
        </a:defRPr>
      </a:lvl2pPr>
      <a:lvl3pPr marL="190492" indent="-190492" algn="l" defTabSz="1219151" rtl="0" eaLnBrk="1" latinLnBrk="0" hangingPunct="1">
        <a:spcBef>
          <a:spcPts val="1000"/>
        </a:spcBef>
        <a:buFont typeface="Arial" pitchFamily="34" charset="0"/>
        <a:buChar char="•"/>
        <a:tabLst/>
        <a:defRPr sz="1667" kern="1200">
          <a:solidFill>
            <a:schemeClr val="tx1"/>
          </a:solidFill>
          <a:latin typeface="+mn-lt"/>
          <a:ea typeface="+mn-ea"/>
          <a:cs typeface="+mn-cs"/>
        </a:defRPr>
      </a:lvl3pPr>
      <a:lvl4pPr marL="380985" indent="-190492" algn="l" defTabSz="1219151" rtl="0" eaLnBrk="1" latinLnBrk="0" hangingPunct="1">
        <a:spcBef>
          <a:spcPts val="500"/>
        </a:spcBef>
        <a:buFont typeface="Arial" pitchFamily="34" charset="0"/>
        <a:buChar char="–"/>
        <a:tabLst/>
        <a:defRPr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571477" indent="-190492" algn="l" defTabSz="1219151" rtl="0" eaLnBrk="1" latinLnBrk="0" hangingPunct="1">
        <a:spcBef>
          <a:spcPts val="500"/>
        </a:spcBef>
        <a:buFont typeface="Arial" pitchFamily="34" charset="0"/>
        <a:buChar char="–"/>
        <a:tabLst/>
        <a:defRPr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761970" indent="-190492" algn="l" defTabSz="1219151" rtl="0" eaLnBrk="1" latinLnBrk="0" hangingPunct="1">
        <a:spcBef>
          <a:spcPts val="500"/>
        </a:spcBef>
        <a:buFont typeface="Arial" pitchFamily="34" charset="0"/>
        <a:buChar char="–"/>
        <a:defRPr sz="1667" kern="1200">
          <a:solidFill>
            <a:schemeClr val="tx1"/>
          </a:solidFill>
          <a:latin typeface="+mn-lt"/>
          <a:ea typeface="+mn-ea"/>
          <a:cs typeface="+mn-cs"/>
        </a:defRPr>
      </a:lvl6pPr>
      <a:lvl7pPr marL="952462" indent="-190492" algn="l" defTabSz="1219151" rtl="0" eaLnBrk="1" latinLnBrk="0" hangingPunct="1">
        <a:spcBef>
          <a:spcPts val="500"/>
        </a:spcBef>
        <a:buFont typeface="Arial" pitchFamily="34" charset="0"/>
        <a:buChar char="–"/>
        <a:tabLst/>
        <a:defRPr sz="1667" kern="1200">
          <a:solidFill>
            <a:schemeClr val="tx1"/>
          </a:solidFill>
          <a:latin typeface="+mn-lt"/>
          <a:ea typeface="+mn-ea"/>
          <a:cs typeface="+mn-cs"/>
        </a:defRPr>
      </a:lvl7pPr>
      <a:lvl8pPr marL="1142954" indent="-190492" algn="l" defTabSz="1219151" rtl="0" eaLnBrk="1" latinLnBrk="0" hangingPunct="1">
        <a:spcBef>
          <a:spcPts val="500"/>
        </a:spcBef>
        <a:buFont typeface="Arial" pitchFamily="34" charset="0"/>
        <a:buChar char="–"/>
        <a:defRPr sz="1667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333447" indent="-190492" algn="l" defTabSz="1219151" rtl="0" eaLnBrk="1" latinLnBrk="0" hangingPunct="1">
        <a:spcBef>
          <a:spcPts val="500"/>
        </a:spcBef>
        <a:buFont typeface="Arial" pitchFamily="34" charset="0"/>
        <a:buChar char="–"/>
        <a:tabLst/>
        <a:defRPr sz="1667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5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6" algn="l" defTabSz="121915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51" algn="l" defTabSz="121915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27" algn="l" defTabSz="121915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02" algn="l" defTabSz="121915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78" algn="l" defTabSz="121915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54" algn="l" defTabSz="121915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29" algn="l" defTabSz="121915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05" algn="l" defTabSz="121915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03">
          <p15:clr>
            <a:srgbClr val="F26B43"/>
          </p15:clr>
        </p15:guide>
        <p15:guide id="2" pos="4608">
          <p15:clr>
            <a:srgbClr val="F26B43"/>
          </p15:clr>
        </p15:guide>
        <p15:guide id="3" pos="432">
          <p15:clr>
            <a:srgbClr val="F26B43"/>
          </p15:clr>
        </p15:guide>
        <p15:guide id="4" pos="3024">
          <p15:clr>
            <a:srgbClr val="F26B43"/>
          </p15:clr>
        </p15:guide>
        <p15:guide id="5" pos="3312">
          <p15:clr>
            <a:srgbClr val="F26B43"/>
          </p15:clr>
        </p15:guide>
        <p15:guide id="6" pos="4464">
          <p15:clr>
            <a:srgbClr val="F26B43"/>
          </p15:clr>
        </p15:guide>
        <p15:guide id="7" pos="4752">
          <p15:clr>
            <a:srgbClr val="F26B43"/>
          </p15:clr>
        </p15:guide>
        <p15:guide id="8" pos="5904">
          <p15:clr>
            <a:srgbClr val="F26B43"/>
          </p15:clr>
        </p15:guide>
        <p15:guide id="9" pos="6192">
          <p15:clr>
            <a:srgbClr val="F26B43"/>
          </p15:clr>
        </p15:guide>
        <p15:guide id="10" pos="7488">
          <p15:clr>
            <a:srgbClr val="F26B43"/>
          </p15:clr>
        </p15:guide>
        <p15:guide id="11" pos="8784">
          <p15:clr>
            <a:srgbClr val="F26B43"/>
          </p15:clr>
        </p15:guide>
        <p15:guide id="12" orient="horz" pos="1296">
          <p15:clr>
            <a:srgbClr val="F26B43"/>
          </p15:clr>
        </p15:guide>
        <p15:guide id="13" orient="horz" pos="4522">
          <p15:clr>
            <a:srgbClr val="F26B43"/>
          </p15:clr>
        </p15:guide>
        <p15:guide id="14" orient="horz" pos="4896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6FE2C421-CB71-4E85-A532-E81DCF5D4F83}" type="datetimeFigureOut">
              <a:rPr lang="en-GB" smtClean="0"/>
              <a:t>18/01/2024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B844193C-1C34-4664-8960-408E6BF27668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5606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2031" y="5271321"/>
            <a:ext cx="7147914" cy="742279"/>
          </a:xfrm>
        </p:spPr>
        <p:txBody>
          <a:bodyPr>
            <a:noAutofit/>
          </a:bodyPr>
          <a:lstStyle/>
          <a:p>
            <a:r>
              <a:rPr lang="en-US" sz="4000" dirty="0" smtClean="0">
                <a:latin typeface="Tw Cen MT" panose="020B0602020104020603" pitchFamily="34" charset="0"/>
              </a:rPr>
              <a:t>S2 Curricular Choice Evening</a:t>
            </a:r>
            <a:endParaRPr lang="en-GB" sz="3600" dirty="0">
              <a:latin typeface="Tw Cen MT" panose="020B0602020104020603" pitchFamily="34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3680906" y="3795134"/>
            <a:ext cx="4983013" cy="74227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2000" b="1" i="0" kern="1200" cap="all" spc="4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800" cap="none" spc="0" dirty="0">
              <a:latin typeface="Tw Cen MT" panose="020B0602020104020603" pitchFamily="34" charset="0"/>
            </a:endParaRPr>
          </a:p>
        </p:txBody>
      </p:sp>
      <p:pic>
        <p:nvPicPr>
          <p:cNvPr id="8" name="Picture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063" y="171729"/>
            <a:ext cx="2088475" cy="217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868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507"/>
    </mc:Choice>
    <mc:Fallback xmlns="">
      <p:transition spd="slow" advTm="48507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Additional qualifications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Barista qualification </a:t>
            </a:r>
          </a:p>
          <a:p>
            <a:r>
              <a:rPr lang="en-GB" dirty="0" smtClean="0"/>
              <a:t>Beauty Therapy (Level 4)</a:t>
            </a:r>
          </a:p>
          <a:p>
            <a:r>
              <a:rPr lang="en-GB" dirty="0" smtClean="0"/>
              <a:t>Computer Games Development NPA</a:t>
            </a:r>
          </a:p>
          <a:p>
            <a:r>
              <a:rPr lang="en-GB" dirty="0" err="1" smtClean="0"/>
              <a:t>Ibrox</a:t>
            </a:r>
            <a:r>
              <a:rPr lang="en-GB" dirty="0" smtClean="0"/>
              <a:t> – Employability workshops</a:t>
            </a:r>
          </a:p>
          <a:p>
            <a:r>
              <a:rPr lang="en-GB" dirty="0" smtClean="0"/>
              <a:t>Princes Trust </a:t>
            </a:r>
          </a:p>
          <a:p>
            <a:r>
              <a:rPr lang="en-GB" dirty="0" smtClean="0"/>
              <a:t>Scottish Studies – Science and Social Subjects (Level 4/5)</a:t>
            </a:r>
          </a:p>
          <a:p>
            <a:r>
              <a:rPr lang="en-GB" dirty="0" smtClean="0"/>
              <a:t>Sport and Recreation </a:t>
            </a:r>
          </a:p>
          <a:p>
            <a:endParaRPr lang="en-GB" dirty="0"/>
          </a:p>
        </p:txBody>
      </p:sp>
      <p:pic>
        <p:nvPicPr>
          <p:cNvPr id="1030" name="Picture 6" descr="Imag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89638" y="2381256"/>
            <a:ext cx="4754562" cy="3832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4428" y="2049991"/>
            <a:ext cx="3068639" cy="4091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410" b="30052"/>
          <a:stretch/>
        </p:blipFill>
        <p:spPr>
          <a:xfrm>
            <a:off x="7464258" y="2560318"/>
            <a:ext cx="3168981" cy="25743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52" b="17744"/>
          <a:stretch/>
        </p:blipFill>
        <p:spPr>
          <a:xfrm>
            <a:off x="7464256" y="1740372"/>
            <a:ext cx="3168981" cy="44031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33" b="27589"/>
          <a:stretch/>
        </p:blipFill>
        <p:spPr>
          <a:xfrm>
            <a:off x="7414086" y="2180492"/>
            <a:ext cx="3168981" cy="2954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348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BDB7BA-9911-094C-8030-EBD7800B0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8651"/>
            <a:ext cx="10515600" cy="1049338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Scottish Credit and Qualifications Framework (SCQF)</a:t>
            </a:r>
            <a:endParaRPr lang="en-US" sz="3600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165B00-23C6-BE4D-B632-D996DD409D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87989"/>
            <a:ext cx="10172700" cy="4215063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defRPr/>
            </a:pPr>
            <a:endParaRPr lang="en-GB" altLang="en-US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en-GB" altLang="en-US" dirty="0">
                <a:solidFill>
                  <a:schemeClr val="tx1"/>
                </a:solidFill>
                <a:latin typeface="Trebuchet MS" panose="020B0603020202020204" pitchFamily="34" charset="0"/>
              </a:rPr>
              <a:t>It’s Scotland’s lifelong learning framework – designed to </a:t>
            </a:r>
            <a:r>
              <a:rPr lang="en-GB" altLang="en-US" dirty="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h</a:t>
            </a:r>
            <a:r>
              <a:rPr lang="en-GB" dirty="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elp people of all ages and circumstances to access appropriate education and training over their </a:t>
            </a:r>
            <a:r>
              <a:rPr lang="en-GB" dirty="0" smtClean="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lifetime.</a:t>
            </a:r>
          </a:p>
          <a:p>
            <a:pPr>
              <a:lnSpc>
                <a:spcPct val="80000"/>
              </a:lnSpc>
              <a:defRPr/>
            </a:pPr>
            <a:endParaRPr lang="en-GB" altLang="en-US" dirty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>
              <a:lnSpc>
                <a:spcPct val="80000"/>
              </a:lnSpc>
              <a:defRPr/>
            </a:pPr>
            <a:r>
              <a:rPr lang="en-GB" altLang="en-US" dirty="0">
                <a:solidFill>
                  <a:schemeClr val="tx1"/>
                </a:solidFill>
                <a:latin typeface="Trebuchet MS" panose="020B0603020202020204" pitchFamily="34" charset="0"/>
              </a:rPr>
              <a:t>It helps pupils visualise and plan their learning journey</a:t>
            </a:r>
            <a:r>
              <a:rPr lang="en-GB" altLang="en-US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.</a:t>
            </a:r>
          </a:p>
          <a:p>
            <a:pPr>
              <a:lnSpc>
                <a:spcPct val="80000"/>
              </a:lnSpc>
              <a:defRPr/>
            </a:pPr>
            <a:endParaRPr lang="en-GB" altLang="en-US" dirty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>
              <a:lnSpc>
                <a:spcPct val="80000"/>
              </a:lnSpc>
              <a:defRPr/>
            </a:pPr>
            <a:r>
              <a:rPr lang="en-GB" altLang="en-US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It </a:t>
            </a:r>
            <a:r>
              <a:rPr lang="en-GB" altLang="en-US" dirty="0">
                <a:solidFill>
                  <a:schemeClr val="tx1"/>
                </a:solidFill>
                <a:latin typeface="Trebuchet MS" panose="020B0603020202020204" pitchFamily="34" charset="0"/>
              </a:rPr>
              <a:t>helps people understand qualifications and how they relate/compare to one </a:t>
            </a:r>
            <a:r>
              <a:rPr lang="en-GB" altLang="en-US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another.</a:t>
            </a:r>
          </a:p>
          <a:p>
            <a:pPr marL="0" indent="0">
              <a:lnSpc>
                <a:spcPct val="80000"/>
              </a:lnSpc>
              <a:buNone/>
              <a:defRPr/>
            </a:pPr>
            <a:endParaRPr lang="en-GB" altLang="en-US" dirty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>
              <a:lnSpc>
                <a:spcPct val="80000"/>
              </a:lnSpc>
              <a:defRPr/>
            </a:pPr>
            <a:r>
              <a:rPr lang="en-GB" altLang="en-US" dirty="0">
                <a:solidFill>
                  <a:schemeClr val="tx1"/>
                </a:solidFill>
                <a:latin typeface="Trebuchet MS" panose="020B0603020202020204" pitchFamily="34" charset="0"/>
              </a:rPr>
              <a:t>It recognises people’s learning and gives them credit for what they’ve achieved. </a:t>
            </a:r>
            <a:r>
              <a:rPr lang="en-US" altLang="en-US" b="1" u="sng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1 credit point = notional 10 hours learning</a:t>
            </a:r>
            <a:endParaRPr lang="en-GB" altLang="en-US" dirty="0" smtClean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6132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s9Yj-wx3QuxBfqCX6lJUdVU7ehMfeMwX-AkwivoLrGploOtgiQFuo_g-46FNqM3jaZlBM_u2t7Naw4BRem79uIoLnVg7u0LP-ePGkVV6D2FAfKz4bEZrR4bvs0oxthOBtsFm64SURIntGT1SMRrqikNJF6PgdPJlZg4TAjlYEhH4OEYJI43_cDwymQ=s2048">
            <a:extLst>
              <a:ext uri="{FF2B5EF4-FFF2-40B4-BE49-F238E27FC236}">
                <a16:creationId xmlns:a16="http://schemas.microsoft.com/office/drawing/2014/main" id="{48E900BF-537E-324A-9036-C4A3BA9E73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0"/>
            <a:ext cx="111442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D78DB11-6DF2-D84E-B796-0AE9D8FB4FE7}"/>
              </a:ext>
            </a:extLst>
          </p:cNvPr>
          <p:cNvSpPr/>
          <p:nvPr/>
        </p:nvSpPr>
        <p:spPr>
          <a:xfrm>
            <a:off x="1743075" y="3629025"/>
            <a:ext cx="2228850" cy="20574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94ADF18-1D49-8A43-A826-52829CF0A9C0}"/>
              </a:ext>
            </a:extLst>
          </p:cNvPr>
          <p:cNvSpPr/>
          <p:nvPr/>
        </p:nvSpPr>
        <p:spPr>
          <a:xfrm>
            <a:off x="10010776" y="4027757"/>
            <a:ext cx="1771649" cy="60007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34EEC52-1143-6248-BD7D-8193DFBD1428}"/>
              </a:ext>
            </a:extLst>
          </p:cNvPr>
          <p:cNvSpPr/>
          <p:nvPr/>
        </p:nvSpPr>
        <p:spPr>
          <a:xfrm>
            <a:off x="5598942" y="4063805"/>
            <a:ext cx="1603716" cy="17145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6553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Laura Carswell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Principal teacher of pastoral care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4603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"/>
          <p:cNvSpPr txBox="1"/>
          <p:nvPr/>
        </p:nvSpPr>
        <p:spPr>
          <a:xfrm>
            <a:off x="2231001" y="1323598"/>
            <a:ext cx="7047000" cy="486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lnSpc>
                <a:spcPct val="80000"/>
              </a:lnSpc>
              <a:buClr>
                <a:schemeClr val="dk1"/>
              </a:buClr>
              <a:buSzPts val="2400"/>
            </a:pPr>
            <a:r>
              <a:rPr lang="en-GB" sz="16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 encourage pupils to make informed choices and be active participant in the options process.</a:t>
            </a:r>
            <a:endParaRPr sz="16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3"/>
          <p:cNvSpPr txBox="1"/>
          <p:nvPr/>
        </p:nvSpPr>
        <p:spPr>
          <a:xfrm>
            <a:off x="2133600" y="307975"/>
            <a:ext cx="7846142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B0F0"/>
              </a:buClr>
              <a:buSzPts val="6000"/>
            </a:pPr>
            <a:r>
              <a:rPr lang="en-US" sz="6000" b="1" u="sng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Options Research Form</a:t>
            </a:r>
            <a:endParaRPr sz="1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525" y="1809845"/>
            <a:ext cx="10954327" cy="4866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858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571" y="43343"/>
            <a:ext cx="11396749" cy="6771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129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262" y="220901"/>
            <a:ext cx="10491792" cy="6637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613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0060" y="1"/>
            <a:ext cx="9720072" cy="1499616"/>
          </a:xfrm>
        </p:spPr>
        <p:txBody>
          <a:bodyPr/>
          <a:lstStyle/>
          <a:p>
            <a:r>
              <a:rPr lang="en-GB" dirty="0" smtClean="0"/>
              <a:t>Electronic options form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5407" y="1335024"/>
            <a:ext cx="8097380" cy="5468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22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2547" y="313890"/>
            <a:ext cx="8106906" cy="6230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233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2547" y="347232"/>
            <a:ext cx="8106906" cy="6163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421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purpose of tonight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5108" y="1732082"/>
            <a:ext cx="8998388" cy="3593591"/>
          </a:xfrm>
        </p:spPr>
        <p:txBody>
          <a:bodyPr>
            <a:noAutofit/>
          </a:bodyPr>
          <a:lstStyle/>
          <a:p>
            <a:r>
              <a:rPr lang="en-GB" sz="2800" dirty="0" smtClean="0">
                <a:solidFill>
                  <a:schemeClr val="tx1"/>
                </a:solidFill>
              </a:rPr>
              <a:t>To give you an understanding of the curricular choice process</a:t>
            </a:r>
          </a:p>
          <a:p>
            <a:r>
              <a:rPr lang="en-GB" sz="2800" dirty="0" smtClean="0">
                <a:solidFill>
                  <a:schemeClr val="tx1"/>
                </a:solidFill>
              </a:rPr>
              <a:t>To offer parents advice on supporting your child through the process</a:t>
            </a:r>
          </a:p>
          <a:p>
            <a:r>
              <a:rPr lang="en-GB" sz="2800" dirty="0" smtClean="0">
                <a:solidFill>
                  <a:schemeClr val="tx1"/>
                </a:solidFill>
              </a:rPr>
              <a:t>To offer advice on making the right decisions</a:t>
            </a:r>
          </a:p>
          <a:p>
            <a:r>
              <a:rPr lang="en-GB" sz="2800" dirty="0" smtClean="0">
                <a:solidFill>
                  <a:schemeClr val="tx1"/>
                </a:solidFill>
              </a:rPr>
              <a:t>To give information about the curriculum and the wider supports on offer</a:t>
            </a:r>
          </a:p>
          <a:p>
            <a:r>
              <a:rPr lang="en-GB" sz="2800" dirty="0" smtClean="0">
                <a:solidFill>
                  <a:schemeClr val="tx1"/>
                </a:solidFill>
              </a:rPr>
              <a:t>To give the opportunity to visit and speak to staff from all areas of the school</a:t>
            </a:r>
          </a:p>
          <a:p>
            <a:r>
              <a:rPr lang="en-GB" sz="2800" dirty="0" smtClean="0">
                <a:solidFill>
                  <a:schemeClr val="tx1"/>
                </a:solidFill>
              </a:rPr>
              <a:t>To give the opportunity to speak to Pastoral Care Teachers (in canteen)</a:t>
            </a:r>
            <a:endParaRPr lang="en-GB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9948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6594" y="209550"/>
            <a:ext cx="8519543" cy="6234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799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Timetable process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600" dirty="0" smtClean="0">
                <a:solidFill>
                  <a:schemeClr val="tx1"/>
                </a:solidFill>
              </a:rPr>
              <a:t>Completed option forms sent to ERC</a:t>
            </a:r>
          </a:p>
          <a:p>
            <a:r>
              <a:rPr lang="en-GB" sz="3600" dirty="0" smtClean="0">
                <a:solidFill>
                  <a:schemeClr val="tx1"/>
                </a:solidFill>
              </a:rPr>
              <a:t>Timetable schematic created of our school</a:t>
            </a:r>
          </a:p>
          <a:p>
            <a:r>
              <a:rPr lang="en-GB" sz="3600" dirty="0" smtClean="0">
                <a:solidFill>
                  <a:schemeClr val="tx1"/>
                </a:solidFill>
              </a:rPr>
              <a:t>We put classes and teachers in place</a:t>
            </a:r>
          </a:p>
          <a:p>
            <a:r>
              <a:rPr lang="en-GB" sz="3600" dirty="0" smtClean="0">
                <a:solidFill>
                  <a:schemeClr val="tx1"/>
                </a:solidFill>
              </a:rPr>
              <a:t>New timetable starts on Monday 3</a:t>
            </a:r>
            <a:r>
              <a:rPr lang="en-GB" sz="3600" baseline="30000" dirty="0" smtClean="0">
                <a:solidFill>
                  <a:schemeClr val="tx1"/>
                </a:solidFill>
              </a:rPr>
              <a:t>rd</a:t>
            </a:r>
            <a:r>
              <a:rPr lang="en-GB" sz="3600" dirty="0" smtClean="0">
                <a:solidFill>
                  <a:schemeClr val="tx1"/>
                </a:solidFill>
              </a:rPr>
              <a:t> June</a:t>
            </a:r>
            <a:endParaRPr lang="en-GB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427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1415921"/>
              </p:ext>
            </p:extLst>
          </p:nvPr>
        </p:nvGraphicFramePr>
        <p:xfrm>
          <a:off x="1292837" y="297699"/>
          <a:ext cx="8108858" cy="1630854"/>
        </p:xfrm>
        <a:graphic>
          <a:graphicData uri="http://schemas.openxmlformats.org/drawingml/2006/table">
            <a:tbl>
              <a:tblPr firstRow="1" bandRow="1">
                <a:tableStyleId>{EB9631B5-78F2-41C9-869B-9F39066F8104}</a:tableStyleId>
              </a:tblPr>
              <a:tblGrid>
                <a:gridCol w="1822487">
                  <a:extLst>
                    <a:ext uri="{9D8B030D-6E8A-4147-A177-3AD203B41FA5}">
                      <a16:colId xmlns:a16="http://schemas.microsoft.com/office/drawing/2014/main" val="4119143266"/>
                    </a:ext>
                  </a:extLst>
                </a:gridCol>
                <a:gridCol w="3054297">
                  <a:extLst>
                    <a:ext uri="{9D8B030D-6E8A-4147-A177-3AD203B41FA5}">
                      <a16:colId xmlns:a16="http://schemas.microsoft.com/office/drawing/2014/main" val="1750931604"/>
                    </a:ext>
                  </a:extLst>
                </a:gridCol>
                <a:gridCol w="3232074">
                  <a:extLst>
                    <a:ext uri="{9D8B030D-6E8A-4147-A177-3AD203B41FA5}">
                      <a16:colId xmlns:a16="http://schemas.microsoft.com/office/drawing/2014/main" val="2132017436"/>
                    </a:ext>
                  </a:extLst>
                </a:gridCol>
              </a:tblGrid>
              <a:tr h="537981">
                <a:tc>
                  <a:txBody>
                    <a:bodyPr/>
                    <a:lstStyle/>
                    <a:p>
                      <a:pPr algn="l"/>
                      <a:r>
                        <a:rPr lang="en-GB" sz="2400" dirty="0" smtClean="0"/>
                        <a:t>Stage</a:t>
                      </a:r>
                      <a:endParaRPr lang="en-GB" sz="24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Open Curriculum</a:t>
                      </a:r>
                      <a:endParaRPr lang="en-GB" sz="24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Core</a:t>
                      </a:r>
                      <a:endParaRPr lang="en-GB" sz="2400" b="1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9687081"/>
                  </a:ext>
                </a:extLst>
              </a:tr>
              <a:tr h="554892">
                <a:tc>
                  <a:txBody>
                    <a:bodyPr/>
                    <a:lstStyle/>
                    <a:p>
                      <a:pPr algn="l"/>
                      <a:r>
                        <a:rPr lang="en-GB" sz="2400" dirty="0" smtClean="0"/>
                        <a:t>S1 – S2</a:t>
                      </a:r>
                      <a:endParaRPr lang="en-GB" sz="24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13 subjects</a:t>
                      </a:r>
                      <a:endParaRPr lang="en-GB" sz="24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PE,</a:t>
                      </a:r>
                      <a:r>
                        <a:rPr lang="en-GB" sz="2400" baseline="0" dirty="0" smtClean="0"/>
                        <a:t> PSHE &amp; RE</a:t>
                      </a:r>
                      <a:endParaRPr lang="en-GB" sz="2400" b="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7588843"/>
                  </a:ext>
                </a:extLst>
              </a:tr>
              <a:tr h="537981">
                <a:tc>
                  <a:txBody>
                    <a:bodyPr/>
                    <a:lstStyle/>
                    <a:p>
                      <a:pPr algn="l"/>
                      <a:r>
                        <a:rPr lang="en-GB" sz="2400" dirty="0" smtClean="0"/>
                        <a:t>S3 – S4</a:t>
                      </a:r>
                      <a:endParaRPr lang="en-GB" sz="24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8</a:t>
                      </a:r>
                      <a:r>
                        <a:rPr lang="en-GB" sz="2400" baseline="0" dirty="0" smtClean="0"/>
                        <a:t> subjects</a:t>
                      </a:r>
                      <a:endParaRPr lang="en-GB" sz="24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 smtClean="0"/>
                        <a:t>PE,</a:t>
                      </a:r>
                      <a:r>
                        <a:rPr lang="en-GB" sz="2400" baseline="0" dirty="0" smtClean="0"/>
                        <a:t> PSHE &amp; RE</a:t>
                      </a:r>
                      <a:endParaRPr lang="en-GB" sz="2400" b="0" dirty="0" smtClean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0948883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220702" y="1928554"/>
            <a:ext cx="8596629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u="sng" dirty="0" smtClean="0">
                <a:solidFill>
                  <a:schemeClr val="accent1">
                    <a:lumMod val="50000"/>
                  </a:schemeClr>
                </a:solidFill>
                <a:latin typeface="Tw Cen MT" panose="020B0602020104020603" pitchFamily="34" charset="0"/>
              </a:rPr>
              <a:t>Breakdown of S3 and S4 Curriculum</a:t>
            </a:r>
          </a:p>
          <a:p>
            <a:endParaRPr lang="en-GB" sz="3600" dirty="0" smtClean="0">
              <a:solidFill>
                <a:schemeClr val="accent1">
                  <a:lumMod val="50000"/>
                </a:schemeClr>
              </a:solidFill>
              <a:latin typeface="Tw Cen MT" panose="020B0602020104020603" pitchFamily="34" charset="0"/>
            </a:endParaRPr>
          </a:p>
          <a:p>
            <a:r>
              <a:rPr lang="en-GB" sz="3600" dirty="0" smtClean="0">
                <a:latin typeface="Tw Cen MT" panose="020B0602020104020603" pitchFamily="34" charset="0"/>
              </a:rPr>
              <a:t>English and Maths </a:t>
            </a:r>
            <a:r>
              <a:rPr lang="en-GB" sz="3600" dirty="0" smtClean="0">
                <a:solidFill>
                  <a:srgbClr val="FF0000"/>
                </a:solidFill>
                <a:latin typeface="Tw Cen MT" panose="020B0602020104020603" pitchFamily="34" charset="0"/>
              </a:rPr>
              <a:t>(4 and 5/5 and 4 periods)</a:t>
            </a:r>
          </a:p>
          <a:p>
            <a:r>
              <a:rPr lang="en-GB" sz="3600" dirty="0" smtClean="0">
                <a:latin typeface="Tw Cen MT" panose="020B0602020104020603" pitchFamily="34" charset="0"/>
              </a:rPr>
              <a:t>French/Spanish</a:t>
            </a:r>
            <a:r>
              <a:rPr lang="en-GB" sz="3600" dirty="0" smtClean="0">
                <a:solidFill>
                  <a:schemeClr val="accent1">
                    <a:lumMod val="50000"/>
                  </a:schemeClr>
                </a:solidFill>
                <a:latin typeface="Tw Cen MT" panose="020B0602020104020603" pitchFamily="34" charset="0"/>
              </a:rPr>
              <a:t> – </a:t>
            </a:r>
            <a:r>
              <a:rPr lang="en-GB" sz="3600" dirty="0" smtClean="0">
                <a:solidFill>
                  <a:srgbClr val="FF0000"/>
                </a:solidFill>
                <a:latin typeface="Tw Cen MT" panose="020B0602020104020603" pitchFamily="34" charset="0"/>
              </a:rPr>
              <a:t>continue from S2 (3 periods)</a:t>
            </a:r>
          </a:p>
          <a:p>
            <a:r>
              <a:rPr lang="en-GB" sz="3600" dirty="0" smtClean="0">
                <a:latin typeface="Tw Cen MT" panose="020B0602020104020603" pitchFamily="34" charset="0"/>
              </a:rPr>
              <a:t>5 open choices</a:t>
            </a:r>
            <a:r>
              <a:rPr lang="en-GB" sz="3600" dirty="0" smtClean="0">
                <a:solidFill>
                  <a:srgbClr val="0D3B5E"/>
                </a:solidFill>
                <a:latin typeface="Tw Cen MT" panose="020B0602020104020603" pitchFamily="34" charset="0"/>
              </a:rPr>
              <a:t> </a:t>
            </a:r>
            <a:r>
              <a:rPr lang="en-GB" sz="3600" dirty="0">
                <a:solidFill>
                  <a:srgbClr val="FF0000"/>
                </a:solidFill>
                <a:latin typeface="Tw Cen MT" panose="020B0602020104020603" pitchFamily="34" charset="0"/>
              </a:rPr>
              <a:t>(</a:t>
            </a:r>
            <a:r>
              <a:rPr lang="en-GB" sz="3600" dirty="0" smtClean="0">
                <a:solidFill>
                  <a:srgbClr val="FF0000"/>
                </a:solidFill>
                <a:latin typeface="Tw Cen MT" panose="020B0602020104020603" pitchFamily="34" charset="0"/>
              </a:rPr>
              <a:t>5 x 3 periods)</a:t>
            </a:r>
            <a:endParaRPr lang="en-GB" sz="3600" dirty="0">
              <a:solidFill>
                <a:srgbClr val="FF0000"/>
              </a:solidFill>
              <a:latin typeface="Tw Cen MT" panose="020B0602020104020603" pitchFamily="34" charset="0"/>
            </a:endParaRPr>
          </a:p>
          <a:p>
            <a:r>
              <a:rPr lang="en-GB" sz="3600" dirty="0">
                <a:latin typeface="Tw Cen MT" panose="020B0602020104020603" pitchFamily="34" charset="0"/>
              </a:rPr>
              <a:t>PSHE</a:t>
            </a:r>
            <a:r>
              <a:rPr lang="en-GB" sz="3600" dirty="0">
                <a:solidFill>
                  <a:schemeClr val="accent1">
                    <a:lumMod val="50000"/>
                  </a:schemeClr>
                </a:solidFill>
                <a:latin typeface="Tw Cen MT" panose="020B0602020104020603" pitchFamily="34" charset="0"/>
              </a:rPr>
              <a:t> </a:t>
            </a:r>
            <a:r>
              <a:rPr lang="en-GB" sz="3600" dirty="0" smtClean="0">
                <a:solidFill>
                  <a:srgbClr val="FF0000"/>
                </a:solidFill>
                <a:latin typeface="Tw Cen MT" panose="020B0602020104020603" pitchFamily="34" charset="0"/>
              </a:rPr>
              <a:t>(1 period</a:t>
            </a:r>
            <a:r>
              <a:rPr lang="en-GB" sz="3600" dirty="0">
                <a:solidFill>
                  <a:srgbClr val="FF0000"/>
                </a:solidFill>
                <a:latin typeface="Tw Cen MT" panose="020B0602020104020603" pitchFamily="34" charset="0"/>
              </a:rPr>
              <a:t>)</a:t>
            </a:r>
          </a:p>
          <a:p>
            <a:r>
              <a:rPr lang="en-GB" sz="3600" dirty="0" smtClean="0">
                <a:latin typeface="Tw Cen MT" panose="020B0602020104020603" pitchFamily="34" charset="0"/>
              </a:rPr>
              <a:t>PE – N5 or Core </a:t>
            </a:r>
            <a:r>
              <a:rPr lang="en-GB" sz="3600" dirty="0">
                <a:solidFill>
                  <a:srgbClr val="FF0000"/>
                </a:solidFill>
                <a:latin typeface="Tw Cen MT" panose="020B0602020104020603" pitchFamily="34" charset="0"/>
              </a:rPr>
              <a:t>(3 </a:t>
            </a:r>
            <a:r>
              <a:rPr lang="en-GB" sz="3600" dirty="0" smtClean="0">
                <a:solidFill>
                  <a:srgbClr val="FF0000"/>
                </a:solidFill>
                <a:latin typeface="Tw Cen MT" panose="020B0602020104020603" pitchFamily="34" charset="0"/>
              </a:rPr>
              <a:t>Periods)</a:t>
            </a:r>
            <a:endParaRPr lang="en-GB" sz="3600" dirty="0">
              <a:solidFill>
                <a:srgbClr val="FF0000"/>
              </a:solidFill>
              <a:latin typeface="Tw Cen MT" panose="020B0602020104020603" pitchFamily="34" charset="0"/>
            </a:endParaRPr>
          </a:p>
          <a:p>
            <a:r>
              <a:rPr lang="en-GB" sz="3600" dirty="0" smtClean="0">
                <a:latin typeface="Tw Cen MT" panose="020B0602020104020603" pitchFamily="34" charset="0"/>
              </a:rPr>
              <a:t>RE – N5 or Core </a:t>
            </a:r>
            <a:r>
              <a:rPr lang="en-GB" sz="3600" dirty="0" smtClean="0">
                <a:solidFill>
                  <a:srgbClr val="FF0000"/>
                </a:solidFill>
                <a:latin typeface="Tw Cen MT" panose="020B0602020104020603" pitchFamily="34" charset="0"/>
              </a:rPr>
              <a:t>(2 Periods)</a:t>
            </a:r>
            <a:endParaRPr lang="en-GB" sz="3600" dirty="0">
              <a:solidFill>
                <a:srgbClr val="FF0000"/>
              </a:solidFill>
              <a:latin typeface="Tw Cen MT" panose="020B0602020104020603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9815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012"/>
    </mc:Choice>
    <mc:Fallback xmlns="">
      <p:transition spd="slow" advTm="22012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238" y="789709"/>
            <a:ext cx="10080277" cy="5320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531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PE &amp; RE – Core or Nat 5?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PE – majority of students choose to study N5 PE at beginning of S3</a:t>
            </a:r>
          </a:p>
          <a:p>
            <a:r>
              <a:rPr lang="en-GB" dirty="0" smtClean="0"/>
              <a:t>Combination of practical and theory work (approx. 1 period per week)</a:t>
            </a:r>
          </a:p>
          <a:p>
            <a:r>
              <a:rPr lang="en-GB" dirty="0" smtClean="0"/>
              <a:t>Assessment = 60% practical mark (one off performances) and 40% theory (portfolio)</a:t>
            </a:r>
          </a:p>
          <a:p>
            <a:endParaRPr lang="en-GB" dirty="0"/>
          </a:p>
          <a:p>
            <a:r>
              <a:rPr lang="en-GB" dirty="0" smtClean="0"/>
              <a:t>RMPS – all pupils begin the core course in S3 and pupils given the option to choose NQ later in the year. </a:t>
            </a:r>
          </a:p>
          <a:p>
            <a:r>
              <a:rPr lang="en-GB" dirty="0" smtClean="0"/>
              <a:t>Assessment = 80% final exam and 20% assignment</a:t>
            </a:r>
          </a:p>
          <a:p>
            <a:r>
              <a:rPr lang="en-GB" dirty="0" smtClean="0"/>
              <a:t>Religion, Morality and Philosophy</a:t>
            </a:r>
          </a:p>
          <a:p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5619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8427" y="124691"/>
            <a:ext cx="10178322" cy="1492132"/>
          </a:xfrm>
        </p:spPr>
        <p:txBody>
          <a:bodyPr/>
          <a:lstStyle/>
          <a:p>
            <a:r>
              <a:rPr lang="en-GB" dirty="0" smtClean="0"/>
              <a:t>attendance</a:t>
            </a:r>
            <a:endParaRPr lang="en-GB" dirty="0"/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1218427" y="1130968"/>
            <a:ext cx="8624274" cy="5439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489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094211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469" y="199698"/>
            <a:ext cx="11325772" cy="6516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918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dirty="0" smtClean="0"/>
              <a:t>Skills Development Scotland</a:t>
            </a:r>
            <a:endParaRPr lang="en-GB" sz="48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Our SDS Careers Advisors are available in the school canteen this evening</a:t>
            </a:r>
          </a:p>
          <a:p>
            <a:r>
              <a:rPr lang="en-GB" dirty="0" smtClean="0"/>
              <a:t>One-to-one interviews and PSHE lesson input so far this year</a:t>
            </a:r>
          </a:p>
          <a:p>
            <a:r>
              <a:rPr lang="en-GB" dirty="0" smtClean="0"/>
              <a:t>My World of Work website with focus on Career Management Skills</a:t>
            </a:r>
          </a:p>
          <a:p>
            <a:r>
              <a:rPr lang="en-GB" dirty="0" smtClean="0"/>
              <a:t>Please go and see them for advice and guidance on future career options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2069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7E862AD-B39C-4D93-B1DE-3FE47229FB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3667" y="2317750"/>
            <a:ext cx="5226242" cy="2120900"/>
          </a:xfrm>
        </p:spPr>
        <p:txBody>
          <a:bodyPr/>
          <a:lstStyle/>
          <a:p>
            <a:r>
              <a:rPr lang="en-US" dirty="0"/>
              <a:t>DXC Erskine </a:t>
            </a:r>
            <a:br>
              <a:rPr lang="en-US" dirty="0"/>
            </a:br>
            <a:r>
              <a:rPr lang="en-US" dirty="0"/>
              <a:t>Digital Futures Academy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AC5BA0-F94C-4397-2276-8347D5EBDFF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Introduction to DFA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6887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8427" y="124691"/>
            <a:ext cx="10178322" cy="1492132"/>
          </a:xfrm>
        </p:spPr>
        <p:txBody>
          <a:bodyPr/>
          <a:lstStyle/>
          <a:p>
            <a:r>
              <a:rPr lang="en-GB" dirty="0" smtClean="0"/>
              <a:t>schedule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3332" y="1266570"/>
            <a:ext cx="9224855" cy="4408239"/>
          </a:xfrm>
        </p:spPr>
        <p:txBody>
          <a:bodyPr>
            <a:noAutofit/>
          </a:bodyPr>
          <a:lstStyle/>
          <a:p>
            <a:r>
              <a:rPr lang="en-GB" sz="2700" dirty="0" smtClean="0">
                <a:solidFill>
                  <a:schemeClr val="tx1"/>
                </a:solidFill>
              </a:rPr>
              <a:t>Things to think about – Mrs K Sinclair (Head Teacher)</a:t>
            </a:r>
          </a:p>
          <a:p>
            <a:r>
              <a:rPr lang="en-GB" sz="2700" dirty="0" smtClean="0">
                <a:solidFill>
                  <a:schemeClr val="tx1"/>
                </a:solidFill>
              </a:rPr>
              <a:t>Introduction and purpose of the evening – Mr C McKenna (S2 DHT)</a:t>
            </a:r>
          </a:p>
          <a:p>
            <a:r>
              <a:rPr lang="en-GB" sz="2700" dirty="0" smtClean="0">
                <a:solidFill>
                  <a:schemeClr val="tx1"/>
                </a:solidFill>
              </a:rPr>
              <a:t>Pastoral Input and PSE – Mrs L Carswell (Principal Teacher of Pupil Support)</a:t>
            </a:r>
          </a:p>
        </p:txBody>
      </p:sp>
    </p:spTree>
    <p:extLst>
      <p:ext uri="{BB962C8B-B14F-4D97-AF65-F5344CB8AC3E}">
        <p14:creationId xmlns:p14="http://schemas.microsoft.com/office/powerpoint/2010/main" val="46952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Introduction to Digital Futures Academy</a:t>
            </a:r>
          </a:p>
        </p:txBody>
      </p:sp>
      <p:sp>
        <p:nvSpPr>
          <p:cNvPr id="10" name="Subtitle 9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Parent Pupil Presentation in room 101 at 8pm tonight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7843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765051" y="174311"/>
            <a:ext cx="10178322" cy="1492132"/>
          </a:xfrm>
        </p:spPr>
        <p:txBody>
          <a:bodyPr anchor="t">
            <a:normAutofit/>
          </a:bodyPr>
          <a:lstStyle/>
          <a:p>
            <a:r>
              <a:rPr lang="en-GB" sz="5100" spc="200" dirty="0" smtClean="0">
                <a:solidFill>
                  <a:schemeClr val="tx2"/>
                </a:solidFill>
                <a:latin typeface="+mj-lt"/>
              </a:rPr>
              <a:t>NEXT STEPS</a:t>
            </a:r>
            <a:endParaRPr lang="en-GB" sz="5100" spc="2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0" y="1096839"/>
            <a:ext cx="6915910" cy="4985124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00000"/>
              </a:lnSpc>
              <a:defRPr/>
            </a:pPr>
            <a:r>
              <a:rPr lang="en-GB" dirty="0" smtClean="0">
                <a:latin typeface="Tw Cen MT" panose="020B0602020104020603" pitchFamily="34" charset="0"/>
              </a:rPr>
              <a:t>Research</a:t>
            </a:r>
          </a:p>
          <a:p>
            <a:pPr marL="914400" lvl="1" indent="-457200">
              <a:lnSpc>
                <a:spcPct val="100000"/>
              </a:lnSpc>
              <a:defRPr/>
            </a:pPr>
            <a:r>
              <a:rPr lang="en-GB" dirty="0" smtClean="0">
                <a:latin typeface="Tw Cen MT" panose="020B0602020104020603" pitchFamily="34" charset="0"/>
              </a:rPr>
              <a:t>Options Research Form</a:t>
            </a:r>
          </a:p>
          <a:p>
            <a:pPr marL="914400" lvl="1" indent="-457200">
              <a:lnSpc>
                <a:spcPct val="100000"/>
              </a:lnSpc>
              <a:defRPr/>
            </a:pPr>
            <a:r>
              <a:rPr lang="en-GB" dirty="0" smtClean="0">
                <a:latin typeface="Tw Cen MT" panose="020B0602020104020603" pitchFamily="34" charset="0"/>
              </a:rPr>
              <a:t>My </a:t>
            </a:r>
            <a:r>
              <a:rPr lang="en-GB" dirty="0">
                <a:latin typeface="Tw Cen MT" panose="020B0602020104020603" pitchFamily="34" charset="0"/>
              </a:rPr>
              <a:t>World of Work </a:t>
            </a:r>
            <a:r>
              <a:rPr lang="en-GB" dirty="0" smtClean="0">
                <a:latin typeface="Tw Cen MT" panose="020B0602020104020603" pitchFamily="34" charset="0"/>
              </a:rPr>
              <a:t>website</a:t>
            </a:r>
          </a:p>
          <a:p>
            <a:pPr marL="914400" lvl="1" indent="-457200">
              <a:lnSpc>
                <a:spcPct val="100000"/>
              </a:lnSpc>
              <a:defRPr/>
            </a:pPr>
            <a:r>
              <a:rPr lang="en-GB" dirty="0" smtClean="0">
                <a:latin typeface="Tw Cen MT" panose="020B0602020104020603" pitchFamily="34" charset="0"/>
              </a:rPr>
              <a:t>Visit departments and speak to teachers this evening</a:t>
            </a:r>
          </a:p>
          <a:p>
            <a:pPr marL="457200" lvl="1" indent="0">
              <a:lnSpc>
                <a:spcPct val="100000"/>
              </a:lnSpc>
              <a:buNone/>
              <a:defRPr/>
            </a:pPr>
            <a:r>
              <a:rPr lang="en-GB" dirty="0">
                <a:latin typeface="Tw Cen MT" panose="020B0602020104020603" pitchFamily="34" charset="0"/>
              </a:rPr>
              <a:t>	</a:t>
            </a:r>
          </a:p>
          <a:p>
            <a:pPr marL="457200" indent="-457200">
              <a:lnSpc>
                <a:spcPct val="100000"/>
              </a:lnSpc>
              <a:defRPr/>
            </a:pPr>
            <a:r>
              <a:rPr lang="en-GB" dirty="0" smtClean="0">
                <a:latin typeface="Tw Cen MT" panose="020B0602020104020603" pitchFamily="34" charset="0"/>
              </a:rPr>
              <a:t>Electronic options form submitted by Wednesday 31</a:t>
            </a:r>
            <a:r>
              <a:rPr lang="en-GB" baseline="30000" dirty="0" smtClean="0">
                <a:latin typeface="Tw Cen MT" panose="020B0602020104020603" pitchFamily="34" charset="0"/>
              </a:rPr>
              <a:t>st</a:t>
            </a:r>
            <a:r>
              <a:rPr lang="en-GB" dirty="0" smtClean="0">
                <a:latin typeface="Tw Cen MT" panose="020B0602020104020603" pitchFamily="34" charset="0"/>
              </a:rPr>
              <a:t> </a:t>
            </a:r>
            <a:r>
              <a:rPr lang="en-GB" dirty="0" smtClean="0">
                <a:latin typeface="Tw Cen MT" panose="020B0602020104020603" pitchFamily="34" charset="0"/>
              </a:rPr>
              <a:t>January</a:t>
            </a:r>
            <a:endParaRPr lang="en-GB" dirty="0" smtClean="0">
              <a:latin typeface="Tw Cen MT" panose="020B0602020104020603" pitchFamily="34" charset="0"/>
            </a:endParaRPr>
          </a:p>
          <a:p>
            <a:pPr marL="457200" indent="-457200">
              <a:lnSpc>
                <a:spcPct val="100000"/>
              </a:lnSpc>
              <a:defRPr/>
            </a:pPr>
            <a:r>
              <a:rPr lang="en-GB" dirty="0" smtClean="0">
                <a:latin typeface="Tw Cen MT" panose="020B0602020104020603" pitchFamily="34" charset="0"/>
              </a:rPr>
              <a:t>Options Interviews 7</a:t>
            </a:r>
            <a:r>
              <a:rPr lang="en-GB" baseline="30000" dirty="0" smtClean="0">
                <a:latin typeface="Tw Cen MT" panose="020B0602020104020603" pitchFamily="34" charset="0"/>
              </a:rPr>
              <a:t>th</a:t>
            </a:r>
            <a:r>
              <a:rPr lang="en-GB" dirty="0" smtClean="0">
                <a:latin typeface="Tw Cen MT" panose="020B0602020104020603" pitchFamily="34" charset="0"/>
              </a:rPr>
              <a:t>/8</a:t>
            </a:r>
            <a:r>
              <a:rPr lang="en-GB" baseline="30000" dirty="0" smtClean="0">
                <a:latin typeface="Tw Cen MT" panose="020B0602020104020603" pitchFamily="34" charset="0"/>
              </a:rPr>
              <a:t>th</a:t>
            </a:r>
            <a:r>
              <a:rPr lang="en-GB" dirty="0" smtClean="0">
                <a:latin typeface="Tw Cen MT" panose="020B0602020104020603" pitchFamily="34" charset="0"/>
              </a:rPr>
              <a:t> Feb</a:t>
            </a:r>
          </a:p>
          <a:p>
            <a:pPr marL="457200" indent="-457200">
              <a:lnSpc>
                <a:spcPct val="100000"/>
              </a:lnSpc>
              <a:defRPr/>
            </a:pPr>
            <a:r>
              <a:rPr lang="en-GB" dirty="0" smtClean="0">
                <a:latin typeface="Tw Cen MT" panose="020B0602020104020603" pitchFamily="34" charset="0"/>
              </a:rPr>
              <a:t>PCT will contact you with any changes following interviews</a:t>
            </a:r>
            <a:endParaRPr lang="en-GB" dirty="0">
              <a:latin typeface="Tw Cen MT" panose="020B06020201040206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5051" y="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6836" y="174311"/>
            <a:ext cx="1933074" cy="2261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073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978"/>
    </mc:Choice>
    <mc:Fallback xmlns="">
      <p:transition spd="slow" advTm="58978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Kate </a:t>
            </a:r>
            <a:r>
              <a:rPr lang="en-GB" dirty="0" err="1" smtClean="0"/>
              <a:t>sinclair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Head teacher of Eastwood High School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6465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8427" y="124691"/>
            <a:ext cx="10178322" cy="1492132"/>
          </a:xfrm>
        </p:spPr>
        <p:txBody>
          <a:bodyPr/>
          <a:lstStyle/>
          <a:p>
            <a:r>
              <a:rPr lang="en-GB" dirty="0" smtClean="0"/>
              <a:t>What to think about…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3332" y="1294706"/>
            <a:ext cx="9224855" cy="4408239"/>
          </a:xfrm>
        </p:spPr>
        <p:txBody>
          <a:bodyPr>
            <a:noAutofit/>
          </a:bodyPr>
          <a:lstStyle/>
          <a:p>
            <a:r>
              <a:rPr lang="en-GB" sz="2700" dirty="0" smtClean="0">
                <a:solidFill>
                  <a:schemeClr val="tx1"/>
                </a:solidFill>
              </a:rPr>
              <a:t>2 years in subjects – where do they thrive?</a:t>
            </a:r>
          </a:p>
          <a:p>
            <a:r>
              <a:rPr lang="en-GB" sz="2700" dirty="0" smtClean="0">
                <a:solidFill>
                  <a:schemeClr val="tx1"/>
                </a:solidFill>
              </a:rPr>
              <a:t>New subjects/courses – get around </a:t>
            </a:r>
            <a:r>
              <a:rPr lang="en-GB" sz="2700" dirty="0" err="1" smtClean="0">
                <a:solidFill>
                  <a:schemeClr val="tx1"/>
                </a:solidFill>
              </a:rPr>
              <a:t>depts</a:t>
            </a:r>
            <a:r>
              <a:rPr lang="en-GB" sz="2700" dirty="0" smtClean="0">
                <a:solidFill>
                  <a:schemeClr val="tx1"/>
                </a:solidFill>
              </a:rPr>
              <a:t>/ask questions</a:t>
            </a:r>
          </a:p>
          <a:p>
            <a:r>
              <a:rPr lang="en-GB" sz="2700" dirty="0" smtClean="0">
                <a:solidFill>
                  <a:schemeClr val="tx1"/>
                </a:solidFill>
              </a:rPr>
              <a:t>Alternative curricular pathways</a:t>
            </a:r>
          </a:p>
          <a:p>
            <a:r>
              <a:rPr lang="en-GB" sz="2700" dirty="0" smtClean="0">
                <a:solidFill>
                  <a:schemeClr val="tx1"/>
                </a:solidFill>
              </a:rPr>
              <a:t>Issues from our analysis</a:t>
            </a:r>
          </a:p>
          <a:p>
            <a:r>
              <a:rPr lang="en-GB" sz="2700" dirty="0">
                <a:solidFill>
                  <a:schemeClr val="tx1"/>
                </a:solidFill>
              </a:rPr>
              <a:t>Attendance</a:t>
            </a:r>
          </a:p>
          <a:p>
            <a:r>
              <a:rPr lang="en-GB" sz="2700" dirty="0" smtClean="0">
                <a:solidFill>
                  <a:schemeClr val="tx1"/>
                </a:solidFill>
              </a:rPr>
              <a:t>Progression – S5 chosen from subjects in S3/S4</a:t>
            </a:r>
          </a:p>
          <a:p>
            <a:r>
              <a:rPr lang="en-GB" sz="2700" dirty="0" smtClean="0">
                <a:solidFill>
                  <a:schemeClr val="tx1"/>
                </a:solidFill>
              </a:rPr>
              <a:t>Wellbeing</a:t>
            </a:r>
          </a:p>
        </p:txBody>
      </p:sp>
    </p:spTree>
    <p:extLst>
      <p:ext uri="{BB962C8B-B14F-4D97-AF65-F5344CB8AC3E}">
        <p14:creationId xmlns:p14="http://schemas.microsoft.com/office/powerpoint/2010/main" val="541578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Chris McKenna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Depute head teacher S2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3750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465" y="0"/>
            <a:ext cx="7562136" cy="409369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5912" y="2660760"/>
            <a:ext cx="8210069" cy="4038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484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7" name="Google Shape;87;p2"/>
          <p:cNvGraphicFramePr/>
          <p:nvPr>
            <p:extLst>
              <p:ext uri="{D42A27DB-BD31-4B8C-83A1-F6EECF244321}">
                <p14:modId xmlns:p14="http://schemas.microsoft.com/office/powerpoint/2010/main" val="2395410724"/>
              </p:ext>
            </p:extLst>
          </p:nvPr>
        </p:nvGraphicFramePr>
        <p:xfrm>
          <a:off x="0" y="16626"/>
          <a:ext cx="12192000" cy="6586981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7554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365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57427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  <a:tabLst/>
                        <a:defRPr/>
                      </a:pPr>
                      <a:r>
                        <a:rPr lang="en-GB" sz="2800" b="1" u="none" strike="noStrike" cap="none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December 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  <a:tabLst/>
                        <a:defRPr/>
                      </a:pPr>
                      <a:endParaRPr lang="en-GB" sz="2800" b="1" u="none" strike="noStrike" cap="none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  <a:tabLst/>
                        <a:defRPr/>
                      </a:pPr>
                      <a:r>
                        <a:rPr lang="en-GB" sz="2800" b="1" u="none" strike="noStrike" cap="none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Week beginning</a:t>
                      </a:r>
                      <a:r>
                        <a:rPr lang="en-GB" sz="2800" b="1" u="none" strike="noStrike" cap="none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2800" b="1" u="none" strike="noStrike" cap="none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January 8</a:t>
                      </a:r>
                      <a:r>
                        <a:rPr lang="en-GB" sz="2800" b="1" u="none" strike="noStrike" cap="none" baseline="30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</a:t>
                      </a:r>
                      <a:r>
                        <a:rPr lang="en-GB" sz="2800" b="1" u="none" strike="noStrike" cap="none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– 2</a:t>
                      </a:r>
                      <a:r>
                        <a:rPr lang="en-GB" sz="2800" b="1" u="none" strike="noStrike" cap="none" baseline="30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nd</a:t>
                      </a:r>
                      <a:r>
                        <a:rPr lang="en-GB" sz="2800" b="1" u="none" strike="noStrike" cap="none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February 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E3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  <a:tabLst/>
                        <a:defRPr/>
                      </a:pPr>
                      <a:r>
                        <a:rPr lang="en-GB" sz="280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Interviews with SDS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  <a:tabLst/>
                        <a:defRPr/>
                      </a:pPr>
                      <a:endParaRPr lang="en-GB" sz="2800" dirty="0" smtClean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  <a:tabLst/>
                        <a:defRPr/>
                      </a:pPr>
                      <a:r>
                        <a:rPr lang="en-GB" sz="280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Exploring skills,</a:t>
                      </a:r>
                      <a:r>
                        <a:rPr lang="en-GB" sz="2800" baseline="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GB" sz="280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qualities</a:t>
                      </a:r>
                      <a:r>
                        <a:rPr lang="en-GB" sz="2800" baseline="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and future career options in PSHE</a:t>
                      </a:r>
                      <a:endParaRPr lang="en-GB" sz="2800" u="none" strike="noStrike" cap="none" dirty="0" smtClean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</a:pPr>
                      <a:endParaRPr sz="28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Pupils issued </a:t>
                      </a:r>
                      <a:r>
                        <a:rPr lang="en-US" sz="28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with</a:t>
                      </a:r>
                      <a:r>
                        <a:rPr lang="en-US" sz="2800" baseline="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28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“Options Research” forms</a:t>
                      </a: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E3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06772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</a:pPr>
                      <a:r>
                        <a:rPr lang="en-GB" sz="2800" b="1" dirty="0" smtClean="0">
                          <a:solidFill>
                            <a:schemeClr val="tx1"/>
                          </a:solidFill>
                        </a:rPr>
                        <a:t>22</a:t>
                      </a:r>
                      <a:r>
                        <a:rPr lang="en-GB" sz="2800" b="1" baseline="30000" dirty="0" smtClean="0">
                          <a:solidFill>
                            <a:schemeClr val="tx1"/>
                          </a:solidFill>
                        </a:rPr>
                        <a:t>nd</a:t>
                      </a:r>
                      <a:r>
                        <a:rPr lang="en-GB" sz="2800" b="1" dirty="0" smtClean="0">
                          <a:solidFill>
                            <a:schemeClr val="tx1"/>
                          </a:solidFill>
                        </a:rPr>
                        <a:t> January 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</a:pPr>
                      <a:endParaRPr lang="en-GB" sz="2800" b="1" u="none" strike="noStrike" cap="none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</a:pPr>
                      <a:r>
                        <a:rPr lang="en-GB" sz="2800" b="1" u="none" strike="noStrike" cap="none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31</a:t>
                      </a:r>
                      <a:r>
                        <a:rPr lang="en-GB" sz="2800" b="1" u="none" strike="noStrike" cap="none" baseline="30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</a:t>
                      </a:r>
                      <a:r>
                        <a:rPr lang="en-GB" sz="2800" b="1" u="none" strike="noStrike" cap="none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2800" b="1" u="none" strike="noStrike" cap="none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January 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</a:pPr>
                      <a:r>
                        <a:rPr lang="en-GB" sz="2800" i="0" u="none" strike="noStrike" cap="none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Electronic options form and</a:t>
                      </a:r>
                      <a:r>
                        <a:rPr lang="en-GB" sz="2800" i="0" u="none" strike="noStrike" cap="none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Curricular Choice Sway</a:t>
                      </a:r>
                      <a:r>
                        <a:rPr lang="en-GB" sz="2800" i="0" u="none" strike="noStrike" cap="none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emailed to parents/carers 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</a:pPr>
                      <a:r>
                        <a:rPr lang="en-GB" sz="2800" i="0" u="none" strike="noStrike" cap="none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Draft options forms to be submitted 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7F1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4470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  <a:tabLst/>
                        <a:defRPr/>
                      </a:pPr>
                      <a:r>
                        <a:rPr lang="en-GB" sz="2800" b="1" u="none" strike="noStrike" cap="none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r>
                        <a:rPr lang="en-GB" sz="2800" b="1" u="none" strike="noStrike" cap="none" baseline="30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</a:t>
                      </a:r>
                      <a:r>
                        <a:rPr lang="en-GB" sz="2800" b="1" u="none" strike="noStrike" cap="none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February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</a:pPr>
                      <a:endParaRPr lang="en-GB" sz="3200" b="1" u="none" strike="noStrike" cap="none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E3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</a:pPr>
                      <a:r>
                        <a:rPr lang="en-GB" sz="2800" i="0" u="none" strike="noStrike" cap="none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S2 Parents’ Evening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  <a:tabLst/>
                        <a:defRPr/>
                      </a:pPr>
                      <a:r>
                        <a:rPr kumimoji="0" lang="en-GB" sz="28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cs typeface="Calibri"/>
                          <a:sym typeface="Calibri"/>
                        </a:rPr>
                        <a:t>Pupils to complete options research form ahead of interview with Pastoral Care Teacher</a:t>
                      </a:r>
                      <a:endParaRPr kumimoji="0" lang="en-GB" sz="28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E3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280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</a:pPr>
                      <a:r>
                        <a:rPr lang="en-GB" sz="2800" b="1" u="none" strike="noStrike" cap="none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r>
                        <a:rPr lang="en-GB" sz="2800" b="1" u="none" strike="noStrike" cap="none" baseline="30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</a:t>
                      </a:r>
                      <a:r>
                        <a:rPr lang="en-GB" sz="2800" b="1" u="none" strike="noStrike" cap="none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February</a:t>
                      </a:r>
                      <a:endParaRPr sz="2800" b="1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  <a:tabLst/>
                        <a:defRPr/>
                      </a:pPr>
                      <a:r>
                        <a:rPr kumimoji="0" lang="en-GB" sz="28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Draft options forms to be submitted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7F1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65379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</a:pPr>
                      <a:r>
                        <a:rPr lang="en-GB" sz="2800" b="1" u="none" strike="noStrike" cap="none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Wednesday 7</a:t>
                      </a:r>
                      <a:r>
                        <a:rPr lang="en-GB" sz="2800" b="1" u="none" strike="noStrike" cap="none" baseline="30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</a:t>
                      </a:r>
                      <a:r>
                        <a:rPr lang="en-GB" sz="2800" b="1" u="none" strike="noStrike" cap="none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&amp; Thursday 8</a:t>
                      </a:r>
                      <a:r>
                        <a:rPr lang="en-GB" sz="2800" b="1" u="none" strike="noStrike" cap="none" baseline="30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</a:t>
                      </a:r>
                      <a:r>
                        <a:rPr lang="en-GB" sz="2800" b="1" u="none" strike="noStrike" cap="none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Feb</a:t>
                      </a:r>
                      <a:endParaRPr sz="2800" b="1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  <a:tabLst/>
                        <a:defRPr/>
                      </a:pPr>
                      <a:r>
                        <a:rPr lang="en-US" sz="2800" b="0" i="0" u="none" strike="noStrike" cap="none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Options interview with</a:t>
                      </a:r>
                      <a:r>
                        <a:rPr lang="en-US" sz="2800" b="0" i="0" u="none" strike="noStrike" cap="none" baseline="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Pastoral Care Teacher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  <a:tabLst/>
                        <a:defRPr/>
                      </a:pPr>
                      <a:r>
                        <a:rPr lang="en-US" sz="2800" b="0" i="0" u="sng" strike="noStrike" cap="none" baseline="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/>
                        </a:rPr>
                        <a:t>FINAL OPTIONS FORM COMPLETED AT THIS POINT</a:t>
                      </a: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82590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8748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190597" y="0"/>
            <a:ext cx="10178322" cy="1492132"/>
          </a:xfrm>
        </p:spPr>
        <p:txBody>
          <a:bodyPr/>
          <a:lstStyle/>
          <a:p>
            <a:r>
              <a:rPr lang="en-GB" dirty="0" smtClean="0"/>
              <a:t>Option FORM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5166807" y="485232"/>
            <a:ext cx="49552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b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S3 CURRICULAR CHOICE   -   January 2023</a:t>
            </a:r>
            <a:endParaRPr lang="en-GB" altLang="en-US" sz="105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0597" y="1134595"/>
            <a:ext cx="8931413" cy="5727319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6217919" y="5345724"/>
            <a:ext cx="909235" cy="5205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5308684" y="5176912"/>
            <a:ext cx="909235" cy="68931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5308684" y="4557576"/>
            <a:ext cx="909235" cy="49260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3882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063"/>
    </mc:Choice>
    <mc:Fallback xmlns="">
      <p:transition spd="slow" advTm="4206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theme1.xml><?xml version="1.0" encoding="utf-8"?>
<a:theme xmlns:a="http://schemas.openxmlformats.org/drawingml/2006/main" name="DXC">
  <a:themeElements>
    <a:clrScheme name="DXC New Brand Palette">
      <a:dk1>
        <a:srgbClr val="000000"/>
      </a:dk1>
      <a:lt1>
        <a:srgbClr val="FFFFFF"/>
      </a:lt1>
      <a:dk2>
        <a:srgbClr val="D9D9D6"/>
      </a:dk2>
      <a:lt2>
        <a:srgbClr val="FFCD00"/>
      </a:lt2>
      <a:accent1>
        <a:srgbClr val="5F249F"/>
      </a:accent1>
      <a:accent2>
        <a:srgbClr val="00968F"/>
      </a:accent2>
      <a:accent3>
        <a:srgbClr val="00A3E1"/>
      </a:accent3>
      <a:accent4>
        <a:srgbClr val="006975"/>
      </a:accent4>
      <a:accent5>
        <a:srgbClr val="6CC24A"/>
      </a:accent5>
      <a:accent6>
        <a:srgbClr val="ED9B33"/>
      </a:accent6>
      <a:hlink>
        <a:srgbClr val="000000"/>
      </a:hlink>
      <a:folHlink>
        <a:srgbClr val="666666"/>
      </a:folHlink>
    </a:clrScheme>
    <a:fontScheme name="DXC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DXC"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sq" cmpd="sng" algn="ctr">
          <a:solidFill>
            <a:schemeClr val="phClr"/>
          </a:solidFill>
          <a:prstDash val="solid"/>
        </a:ln>
        <a:ln w="6350" cap="sq" cmpd="sng" algn="ctr">
          <a:solidFill>
            <a:schemeClr val="phClr"/>
          </a:solidFill>
          <a:prstDash val="solid"/>
        </a:ln>
        <a:ln w="6350" cap="sq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>
    <a:spDef>
      <a:spPr>
        <a:ln>
          <a:noFill/>
        </a:ln>
      </a:spPr>
      <a:bodyPr/>
      <a:lstStyle/>
      <a:style>
        <a:lnRef idx="0">
          <a:schemeClr val="accent1"/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 cap="sq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lt1"/>
        </a:fontRef>
      </a:style>
    </a:lnDef>
    <a:txDef>
      <a:spPr>
        <a:noFill/>
      </a:spPr>
      <a:bodyPr wrap="square" rtlCol="0">
        <a:spAutoFit/>
      </a:bodyPr>
      <a:lstStyle>
        <a:defPPr algn="l">
          <a:lnSpc>
            <a:spcPct val="90000"/>
          </a:lnSpc>
          <a:spcAft>
            <a:spcPts val="400"/>
          </a:spcAft>
          <a:defRPr sz="2000" dirty="0"/>
        </a:defPPr>
      </a:lstStyle>
    </a:txDef>
  </a:objectDefaults>
  <a:extraClrSchemeLst/>
  <a:custClrLst>
    <a:custClr name="DXC Bright Purple">
      <a:srgbClr val="5F249F"/>
    </a:custClr>
    <a:custClr name="White">
      <a:srgbClr val="FFFFFF"/>
    </a:custClr>
    <a:custClr name="DXC Light Gray">
      <a:srgbClr val="D9D9D6"/>
    </a:custClr>
    <a:custClr name="DXC Medium Gray">
      <a:srgbClr val="969696"/>
    </a:custClr>
    <a:custClr name="DXC Dark Gray">
      <a:srgbClr val="63666A"/>
    </a:custClr>
    <a:custClr name="Black">
      <a:srgbClr val="000000"/>
    </a:custClr>
    <a:custClr name="DXC Bright Teal">
      <a:srgbClr val="00968F"/>
    </a:custClr>
    <a:custClr name="DXC Blue">
      <a:srgbClr val="00A3E1"/>
    </a:custClr>
    <a:custClr name="DXC Dark Teal">
      <a:srgbClr val="006975"/>
    </a:custClr>
    <a:custClr name="DXC Green">
      <a:srgbClr val="6CC24A"/>
    </a:custClr>
    <a:custClr name="DXC Orange">
      <a:srgbClr val="ED9B33"/>
    </a:custClr>
    <a:custClr name="DXC Gold">
      <a:srgbClr val="FFCD00"/>
    </a:custClr>
    <a:custClr name="DXC Dark Purple">
      <a:srgbClr val="330072"/>
    </a:custClr>
    <a:custClr name="DXC Yellow">
      <a:srgbClr val="F9F048"/>
    </a:custClr>
  </a:custClrLst>
  <a:extLst>
    <a:ext uri="{05A4C25C-085E-4340-85A3-A5531E510DB2}">
      <thm15:themeFamily xmlns:thm15="http://schemas.microsoft.com/office/thememl/2012/main" name="SP_6075a-22 DXC Presentation Template_Jan 2023 (002)  -  Read-Only" id="{0B6AA18C-9E39-4B59-B772-FF1283846709}" vid="{D9FCE618-5913-4605-8097-D235D0663237}"/>
    </a:ext>
  </a:extLst>
</a:theme>
</file>

<file path=ppt/theme/theme2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2365</TotalTime>
  <Words>738</Words>
  <Application>Microsoft Office PowerPoint</Application>
  <PresentationFormat>Widescreen</PresentationFormat>
  <Paragraphs>122</Paragraphs>
  <Slides>31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40" baseType="lpstr">
      <vt:lpstr>Arial</vt:lpstr>
      <vt:lpstr>Calibri</vt:lpstr>
      <vt:lpstr>Times New Roman</vt:lpstr>
      <vt:lpstr>Trebuchet MS</vt:lpstr>
      <vt:lpstr>Tw Cen MT</vt:lpstr>
      <vt:lpstr>Tw Cen MT Condensed</vt:lpstr>
      <vt:lpstr>Wingdings 3</vt:lpstr>
      <vt:lpstr>DXC</vt:lpstr>
      <vt:lpstr>Integral</vt:lpstr>
      <vt:lpstr>PowerPoint Presentation</vt:lpstr>
      <vt:lpstr>The purpose of tonight</vt:lpstr>
      <vt:lpstr>schedule</vt:lpstr>
      <vt:lpstr>Kate sinclair</vt:lpstr>
      <vt:lpstr>What to think about…</vt:lpstr>
      <vt:lpstr>Chris McKenna</vt:lpstr>
      <vt:lpstr>PowerPoint Presentation</vt:lpstr>
      <vt:lpstr>PowerPoint Presentation</vt:lpstr>
      <vt:lpstr>Option FORM</vt:lpstr>
      <vt:lpstr>Additional qualifications</vt:lpstr>
      <vt:lpstr>Scottish Credit and Qualifications Framework (SCQF)</vt:lpstr>
      <vt:lpstr>PowerPoint Presentation</vt:lpstr>
      <vt:lpstr>Laura Carswell</vt:lpstr>
      <vt:lpstr>PowerPoint Presentation</vt:lpstr>
      <vt:lpstr>PowerPoint Presentation</vt:lpstr>
      <vt:lpstr>PowerPoint Presentation</vt:lpstr>
      <vt:lpstr>Electronic options form</vt:lpstr>
      <vt:lpstr>PowerPoint Presentation</vt:lpstr>
      <vt:lpstr>PowerPoint Presentation</vt:lpstr>
      <vt:lpstr>PowerPoint Presentation</vt:lpstr>
      <vt:lpstr>Timetable process</vt:lpstr>
      <vt:lpstr>PowerPoint Presentation</vt:lpstr>
      <vt:lpstr>PowerPoint Presentation</vt:lpstr>
      <vt:lpstr>PE &amp; RE – Core or Nat 5?</vt:lpstr>
      <vt:lpstr>attendance</vt:lpstr>
      <vt:lpstr>PowerPoint Presentation</vt:lpstr>
      <vt:lpstr>PowerPoint Presentation</vt:lpstr>
      <vt:lpstr>Skills Development Scotland</vt:lpstr>
      <vt:lpstr>DXC Erskine  Digital Futures Academy</vt:lpstr>
      <vt:lpstr>Introduction to Digital Futures Academy</vt:lpstr>
      <vt:lpstr>NEXT STEPS</vt:lpstr>
    </vt:vector>
  </TitlesOfParts>
  <Company>East Renfrewshire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Nichola Mortimer</dc:creator>
  <cp:lastModifiedBy>Kate Sinclair</cp:lastModifiedBy>
  <cp:revision>108</cp:revision>
  <cp:lastPrinted>2024-01-18T16:19:25Z</cp:lastPrinted>
  <dcterms:created xsi:type="dcterms:W3CDTF">2018-11-15T16:26:48Z</dcterms:created>
  <dcterms:modified xsi:type="dcterms:W3CDTF">2024-01-18T19:34:41Z</dcterms:modified>
</cp:coreProperties>
</file>